
<file path=[Content_Types].xml><?xml version="1.0" encoding="utf-8"?>
<Types xmlns="http://schemas.openxmlformats.org/package/2006/content-types">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95" r:id="rId5"/>
    <p:sldId id="287" r:id="rId6"/>
    <p:sldId id="298" r:id="rId7"/>
    <p:sldId id="299" r:id="rId8"/>
    <p:sldId id="294" r:id="rId9"/>
    <p:sldId id="278" r:id="rId10"/>
    <p:sldId id="290" r:id="rId11"/>
    <p:sldId id="270" r:id="rId12"/>
    <p:sldId id="271" r:id="rId13"/>
    <p:sldId id="272" r:id="rId14"/>
    <p:sldId id="273" r:id="rId15"/>
    <p:sldId id="274" r:id="rId16"/>
    <p:sldId id="275" r:id="rId17"/>
    <p:sldId id="276" r:id="rId18"/>
    <p:sldId id="277" r:id="rId19"/>
    <p:sldId id="279" r:id="rId20"/>
    <p:sldId id="280" r:id="rId21"/>
    <p:sldId id="281" r:id="rId22"/>
    <p:sldId id="282" r:id="rId23"/>
    <p:sldId id="283" r:id="rId24"/>
    <p:sldId id="285" r:id="rId25"/>
    <p:sldId id="291" r:id="rId26"/>
    <p:sldId id="288" r:id="rId27"/>
    <p:sldId id="286" r:id="rId28"/>
    <p:sldId id="289" r:id="rId29"/>
    <p:sldId id="262" r:id="rId30"/>
    <p:sldId id="263" r:id="rId31"/>
    <p:sldId id="264" r:id="rId32"/>
    <p:sldId id="265" r:id="rId33"/>
    <p:sldId id="266" r:id="rId34"/>
    <p:sldId id="267" r:id="rId35"/>
    <p:sldId id="268" r:id="rId36"/>
    <p:sldId id="269" r:id="rId37"/>
    <p:sldId id="296" r:id="rId38"/>
    <p:sldId id="297" r:id="rId39"/>
    <p:sldId id="259"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5" autoAdjust="0"/>
    <p:restoredTop sz="94660"/>
  </p:normalViewPr>
  <p:slideViewPr>
    <p:cSldViewPr snapToGrid="0">
      <p:cViewPr>
        <p:scale>
          <a:sx n="73" d="100"/>
          <a:sy n="73" d="100"/>
        </p:scale>
        <p:origin x="6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0:48.346"/>
    </inkml:context>
    <inkml:brush xml:id="br0">
      <inkml:brushProperty name="width" value="0.1" units="cm"/>
      <inkml:brushProperty name="height" value="0.1" units="cm"/>
      <inkml:brushProperty name="color" value="#E71225"/>
    </inkml:brush>
  </inkml:definitions>
  <inkml:trace contextRef="#ctx0" brushRef="#br0">17 24 5760,'0'0'101,"0"0"-1,0 0 1,0 0 0,0 0 0,0 0 0,0 0-1,0 1 1,0-1 0,0 0 0,0 0 0,0 0-1,0 0 1,0 0 0,0 0 0,0 0 0,0 0-1,0 0 1,0 0 0,0 0 0,0 0 0,0 0-1,0 0 1,0 0 0,0 0 0,0 0 0,0 0-1,0 0 1,0 0 0,0 0 0,0 0 0,0 0-1,0 0 1,0 1 0,0-1 0,0 0 0,0 0-1,0 0 1,0 0 0,0 0 0,-1 0 0,1 0-1,0 0 1,0 0 0,0 0 0,0 0 0,0 0-1,0 0 1,0 0 0,0 0 0,0 0 0,0 0-1,0 0 1,0 0 0,0 0 0,0-1 0,0 1-1,0 0 1,0 0 0,0 0 0,0 0 0,0 0-1,0 0 1,-1 0 0,1 0 0,0 0 0,0 0-1,0 0 1,0 0 0,0 0 0,0 0-101,1 7 1625,2 7-1800,-1-5 220,0 0 0,-1 1 0,0-1 0,0 2-45,0-2 21,0 0 1,0 0 0,1 0 0,2 8-22,21 68-304,-19-50-69,0-13 359,-1-1-1,2 22 15,-2-17-3,-13-43 3,2 0 0,0-1 0,0-1 0,2 2 0,-2 0 0,0 0 0,-4-6 0,5 12-1,1 0 1,1-1 0,0 1 0,0-1-1,1 0 1,1 0 0,-1-9 0,0-6-14,-1 5 40,2-17-26,-6-5 635,21 57 816,-10-9-1394,1-1 1,0 1 0,0-1-1,1-1 1,-1 1 0,1-1-1,0 1-57,42 11 579,-47-14-575,19 4 238,-16-4-233,0 0 0,0 1 0,0 0 0,-1 0-1,1 0 1,0 0 0,0 1-9,8 3 94,1-1 1,-1 0-1,1-1 0,0 0 0,0-1 0,1 0-94,-4 0-50,-1 0 0,1 1 0,-1 0 0,0 0 0,6 4 50,4 6 273,-16-11-289,0 0 0,0 0 0,0 0-1,0 0 1,0 0 0,4 1 16,-5-3 272,0 1 0,1-1 0,-1 1 0,1-1 0,0 0 0,-1 0 0,2 0-272,-9 15 362,-5 4-328,-1 6 23,10-23-57,1 1 1,-1-1-1,0 0 0,-1 1 0,1-1 1,0 0-1,-1 0 0,1 0 0,-1 0 1,1 0-1,-3 2 0,-1 0 5,-1 0-1,1 0 1,-5 2-5,7-4 31,-3 1-28,0 0-1,0-1 1,0 1-1,-7 0-2,8-1-2,0-1-1,0 1 0,1-1 0,-1 2 0,0-1 0,1 0 0,0 1 0,-1 0 0,-2 2 3,1 2 47,-1 1 0,1-1 0,0 1 0,1 1 0,0-1 0,0 1 0,1 0 0,0 0-1,1 0 1,-2 8-47,-3-5 528,10-17-532,0 1 0,-1-1 0,1 0 0,-1 0 0,0-1 0,0 1 0,-1-5 4,0-40-122,-1 23 208,0 0-79,-2-1-1,-1 1 1,-5-14-7,6 23 2,2 14 3,0 0 0,0 0 1,-1-1-1,1 1 0,-1 0 1,0 0-1,0 1 0,0-1 1,-1 0-1,1 1 0,-1-1 1,0 1-1,0 0 0,-1-1-5,3 6-11,1 0-1,0-1 0,0 1 0,0 0 1,0 0-1,0 0 0,0 0 0,1 0 1,-1 0-1,1 0 12,-1 2-11,3 25-14,-2-12-45,1 0 0,2 6 70,-3-17-10,1-1 0,0 1 0,0-1 0,0 0 0,0 1 0,1-1 0,0 0-1,0-1 1,1 2 10,-2-3-1,-1-2-4,0 1 1,0-1-1,1 1 0,-1-1 0,0 1 1,1-1-1,-1 0 0,0 0 0,3 1 5,-4-2 0,0 1-1,0-1 0,1 0 0,-1 0 0,0 0 1,0 0-1,1 0 0,-1 0 0,0 0 0,0 0 1,1 0-1,-1 0 0,0 0 0,1-1 0,-1 1 1,0 0-1,0 0 0,0 0 0,1 0 0,-1 0 1,0 0-1,0-1 0,1 1 0,-1 0 0,0 0 1,7-12 0,22-51 187,-28 60-190,1-1 1,0 1-1,0-1 1,0 1-1,3-3 3,-5 5-7,1 0 0,0 1-1,-1-1 1,1 0 0,0 0-1,0 0 1,-1 1 0,1-1-1,0 1 1,0-1 0,0 0-1,0 1 1,0-1 0,0 1-1,0 0 1,0-1 0,0 1-1,0 0 1,0 0 0,0 0-1,0 0 1,0-1 0,1 2 7,-1-1 11,0 1 0,1 0 0,-1 0 1,0 0-1,0 1 0,0-1 0,0 0 0,-1 0 1,1 0-1,0 1 0,0-1 0,-1 0 0,1 1 1,-1-1-1,1 1-11,3 7-8,21 23 61,-25-32-51,0 1 0,0-1 0,0 0 0,1 0 1,-1 0-1,0 0 0,0 0 0,0 0 0,0 0 0,0 1 0,0-1 0,0 0 1,0 0-1,0 0 0,0 0 0,0 0 0,0 0 0,0 1 0,0-1 0,0 0 0,-1 0 1,1 0-1,0 0 0,0 0 0,0 0 0,0 0 0,0 0 0,0 1 0,0-1 1,0 0-1,0 0 0,0 0 0,0 0 0,0 0 0,-1 0 0,1 0 0,0 0 0,0 0 1,0 0-1,0 0 0,0 0 0,0 0-2,-9 3 94,-7 0-106,15-3-38,-5 0-579,6 0 493,0 0 1,0 0-1,0 0 1,0-1-1,0 1 1,0 0-1,0 0 1,0 0-1,1 0 0,-1 0 1,0 0-1,0 0 1,0 0-1,0 0 1,0 0-1,0 0 1,0 0-1,0 0 1,0 0-1,0 0 0,0 0 1,0 0-1,0 0 1,0 0-1,0-1 1,0 1-1,0 0 1,0 0-1,0 0 0,0 0 1,0 0-1,0 0 1,0 0-1,0 0 1,-1 0-1,1 0 1,0 0-1,0 0 1,0 0-1,0 0 0,0 0 1,0 0-1,0 0 1,0 0-1,0 0 136,4-2-4234</inkml:trace>
  <inkml:trace contextRef="#ctx0" brushRef="#br0" timeOffset="2136.79">44 114 7552,'0'9'5868,"-1"1"-925,2-3-5120,5 21 928,21 87-638,-27-112-48,0 0-1,1-1 0,-1 1 1,0 0-1,0 0 1,0-1-1,-1 1 0,1 0 1,-1 1-65,0-1 39,1-1-1,0 1 1,-1 0 0,1 0-1,0-1 1,0 1 0,0 0-1,1 0 1,-1-1-39,4 11 112,-3-9-103,0 0 0,0 0 0,0 0 0,0 0 0,-1 0-1,1 1-8,-1-4 1,0 1-1,0-1 0,1 0 0,-1 0 1,0 0-1,1 0 0,-1 0 0,1 0 1,-1 0-1,1 0 0,0 1 0,0-2 8,-1 1 0,1 0 0,-1 0 0,1 0 0,-1 0 0,1 0 0,-1 0 0,0 0 0,1 0 0,-1 0 0,0 0-8,0 0 37,0-1-53,0 0 0,0 0 70,0 0 31,0 0-37,0 0-96,0 0-32,0 0 37,1 0 66,-1 0 0,1 0 0,-1 1 0,1-1 0,-1 0 0,1 1 0,-1-1-1,0 1 1,1-1 0,-1 0 0,1 1 0,-1-1 0,0 1 0,1-1 0,-1 1-1,0-1 1,0 1-23,3 3-154,0-1 103,0 0 99,-3-3-79,0 0 0,1 0 0,-1 0 0,0 0 0,0 0 0,0 0 0,0 0-1,0 0 1,0-1 0,0 1 0,0 0 0,1 0 0,-1 0 0,0 0 0,0 0 0,0 0-1,0 0 1,0-1 0,0 1 0,0 0 0,0 0 0,0 0 0,0 0 0,0 0 0,0 0-1,0-1 1,0 1 0,0 0 0,0 0 0,0 0 0,0 0 0,0 0 0,0 0 0,0-1 0,0 1-1,0 0 1,0 0 0,0 0 0,0 0 31,-3-5-9786,-1 0 5738</inkml:trace>
  <inkml:trace contextRef="#ctx0" brushRef="#br0" timeOffset="4569.003">254 284 8192,'0'0'296,"-1"0"0,1 0 0,0 0 0,0 0 0,-1 0 0,1 0 0,0 0 1,0 0-1,-1 1 0,1-1 0,0 0 0,0 0 0,-1 0 0,1 0 0,0 1 0,0-1 1,0 0-1,-1 0 0,1 1 0,0-1 0,0 0 0,0 0 0,0 1 0,0-1 0,-1 0 0,1 1 1,0-1-1,0 0 0,0 0 0,0 1 0,0-1-296,5 9 3465,11 6-2664,19 15 22,-29-24-716,0 0 0,1-1 0,-1 1 0,1-1 0,0-1 0,1 1 0,-1-1 0,1 0 0,0-1-107,9 3-41,0-1 63,0 1 0,0 1 0,-1 0 1,0 1-1,13 9-22,-15-6 122,0 1 0,9 10-122,-12-11 24,0 0 0,1-2 1,0 1-1,2 0-24,9 4-7,-3-2 61,0 1 0,5 5-54,-12-9 25,-1 0-1,11 4-24,-13-7 13,-1-1 1,1 1-1,-1 1 0,0 0 0,-1 0 0,1 1-13,13 16-42,2-1-1,20 15 43,-14-16 22,-14-11-74,0 1 0,-1 1 1,0 0-1,-1 1 1,0 1-1,4 7 52,-10-12 4,0-1 0,0 1 0,1-1 1,0-1-1,0 0 0,1 0 0,0-1 0,0 0 0,7 3-4,-8-6-11,0 1 0,-1 0 0,1 1-1,-1 0 1,-1 0 0,1 1 0,-1 0 0,0 0-1,-1 1 1,5 6 11,17 31 38,-26-41-42,1 0-1,0 0 1,0-1 0,1 1 0,-1-1 0,1 0 0,-1 0 0,1 0 0,2 1 4,8 3-35,0 0-1,4 1 36,-5-2-24,0 0 1,10 7 23,-18-8-17,1-1 0,-1 1 0,0 0 0,-1 1 0,1-1 1,-1 1-1,0 0 0,0 0 0,-1 0 0,1 2 17,0 0-6,0-1 1,1 1-1,0-1 1,0 0-1,1 0 0,3 3 6,-3-6-1,0 0 0,0 0 0,0-1 0,0 1 0,1-1 0,0-1 0,-1 1 0,5 0 1,-1 0-20,0 1 1,0 0-1,1 1 20,-8-3-6,0 0 1,0 0-1,0 1 1,0-1-1,0 1 1,0-1-1,0 1 1,-1 0-1,1 0 1,1 3 5,3 6-25,1-1 1,0 1 0,1-2-1,0 1 1,1-1 0,0 0 0,1-1-1,0-1 1,9 6 24,-15-10-164,-3-1-1163,-4-3-3710,-1-3 99</inkml:trace>
  <inkml:trace contextRef="#ctx0" brushRef="#br0" timeOffset="9001.304">1633 1680 5888,'0'1'582,"0"-1"0,0 1 1,0 0-1,0-1 0,-1 1 0,1-1 1,0 1-1,0 0 0,-1-1 0,1 1 1,0-1-1,0 1 0,-1-1 0,1 1 1,-1-1-1,1 1 0,-1-1 0,1 1 1,0-1-1,-1 1-582,1-1 51,0 0 0,0 0 0,0 0-1,0 0 1,0 0 0,0 0 0,0 0 0,-1 0 0,1 0 0,0 0 0,0 0 0,0 0 0,0 0 0,0 0 0,0 0 0,0 0-1,0 0 1,0 0 0,0 0 0,0 0 0,0 0 0,0 0 0,0 0 0,0 0 0,0 0 0,0 0 0,0 0 0,0 0 0,0 0-1,-1 0 1,1 0 0,0 0 0,0 0 0,0 0 0,0 0 0,0 0 0,0 0 0,0 0 0,0 0 0,0 0 0,0 0 0,0 0 0,0 0-1,0 0 1,0 0 0,0-1 0,0 1 0,0 0 0,0 0 0,0 0 0,0 0 0,0 0 0,0 0 0,0 0 0,0 0 0,0 0-1,0 0 1,0 0 0,0 0 0,0 0 0,0 0 0,0 0 0,0 0-51,4-9 768,15-20-423,1 2 0,1 0 1,2 1-1,11-9-345,-30 31 10,-1 0 0,0 0 0,1-1-1,-1 1 1,-1 0 0,1-1 0,-1 0 0,2-3-10,1-5 115,-1-1 0,1-6-115,-3 9 26,2-1-1,-1 1 0,1 0 1,3-4-26,-4 10 7,0 0 1,1 0 0,0 0 0,0 1 0,0-1 0,1 1 0,-1 0-1,1 0 1,0 0 0,0 1 0,0 0 0,1 0 0,-1 0-1,1 1 1,0 0 0,-1 0 0,3-1-8,8-4 175,-14 5-156,0 1-1,-1 0 1,1 0-1,0 0 1,0 1-1,0-1 1,0 0-1,0 1 1,0-1-1,0 1 1,2 0-19,-4 1 20,1 0 1,-1 0-1,1 0 1,-1 0 0,1 0-1,-1 1 1,0-1 0,0 0-1,0 0 1,0 0-1,1 1 1,-2-1 0,1 0-1,0 1-20,0 1 186,9 38-218,-2-16 144,10 45-368,-13-54 250,0-1 0,1 0 0,0-1-1,2 1 1,0-1 0,4 7 6,4 11 116,-11-22-234,0-1 0,1 0 0,0 0-1,0 0 1,4 3 118,0-1 77,1 0-1,0-1 1,3 2-77,-7-6-57,-1 1 1,1-1 0,-1 2 0,0-1 0,-1 1 0,4 6 56,0 1 59,-6-11-51,0 1 0,0 0 0,-1 0 1,1 2-9,-1-3-4,0-1 1,0 1 0,1 0 0,-1 0 0,1-1 0,0 1 0,1 0 3,-4-2-32,-2-2 6,-8-3 3,5 2 35,-49-3-1179,17 0 920,30 3 203,0 0 0,0-1-1,0-1 1,0 1-1,0-1 1,0-1 0,0 1-1,1-2 45,-33-12 35,6 2-152,30 12 120,-1 1 1,0-1-1,0 1 0,0 0 0,0 1 0,0-1 0,0 1 1,-1 0-1,1 0 0,-4 0-3,-7 2 18,10-1-26,1 0 1,-1 0-1,0 0 0,1 0 1,-1-1-1,0 0 0,1 0 1,-1-1-1,1 1 0,-5-3 8,3 1 2,1 1-1,0 0 0,0 0 1,-1 0-1,1 1 0,-1 0 1,0 1-1,1-1 0,-1 1 1,1 0-1,-1 1 0,-1 0-1,-10 6-990,16-6 813,0 0 1,0 0-1,-1 0 0,1 0 0,0-1 0,0 1 1,0-1-1,-1 1 0,1-1 177,1 0-49,1 0 0,0 0 0,0-1 0,0 1 0,0 0 0,0 0 0,0 0 0,0 0 0,0-1 0,0 1 0,0 0 0,0 0 0,0 0 0,0-1 0,0 1 0,0 0 0,0 0 0,0 0 0,0 0 0,0-1 0,0 1 0,0 0 0,0 0 0,1 0 0,-1 0 0,0-1-1,0 1 1,0 0 0,0 0 0,0 0 0,0 0 0,1 0 0,-1-1 49,4-5-953,3 2 678,0-1-1,0 1 0,1 0 0,-1 1 0,1 0 276,1-1 110,0 0-1,-1 0 1,4-3-110,-9 5-4,-1 0 0,1 0 0,-1-1 0,1 1 0,-1 0 1,0-1-1,1 0 0,-2 1 0,1-1 0,0 0 0,1-2 4,2-8 390,-1 0-1,0 0 1,2-10-390,-3 9 680,0 1 1,1 0 0,5-9-681,-9 22 11,0 0 0,0 0 1,0 0-1,0 0 0,0-1 0,0 1 1,0 0-1,0 0 0,0 0 1,0 0-1,0 0 0,0 0 0,0 0 1,0 0-1,0 0 0,0 0 0,0 0 1,0 0-1,0 0 0,0 0 1,0 0-1,0 0 0,0 0 0,0-1 1,0 1-1,0 0 0,0 0 1,0 0-1,0 0 0,1 0 0,-1 0 1,0 0-1,0 0 0,0 0 0,0 0 1,0 0-1,0 0 0,0 0 1,0 0-1,0 0 0,0 0 0,0 0 1,0 0-1,0 0 0,0 0 1,1 0-1,-1 0 0,0 0 0,0 0 1,0 0-1,0 1 0,0-1 0,0 0 1,0 0-1,0 0 0,0 0 1,0 0-1,0 0 0,0 0 0,0 0 1,0 0-1,0 0 0,0 0 0,0 0 1,0 0-12,3 7 228,0 9-149,7 54 22,-6-42 160,0 1 1,-1 20-262,-8-112-624,-11-166-1254,19 242 2445,0-1 0,1 1 0,1-1 0,0 1-567,6 16 196,-2-6-41,1 0 0,1-1-1,1 0 1,0-1 0,5 4-155,-16-24-5,0 1 0,0-1 0,0 0 0,0 1 0,0-1 0,1 0 0,-1 0 0,0 0 0,1 0 0,0 1 5,-2-2-5,1 0-1,-1 0 1,0 0 0,0 0 0,0 0 0,1 0 0,-1 0-1,0 0 1,0 0 0,0 0 0,1 0 0,-1 0 0,0 0 0,0 0-1,1 0 1,-1 0 0,0 0 0,0 0 0,0 0 0,1 0-1,-1 0 1,0-1 0,0 1 0,0 0 0,0 0 0,1 0 0,-1 0-1,0 0 1,0-1 5,1 1-14,-1-1 0,0 0 0,1 1-1,-1-1 1,0 0 0,0 0 0,0 1 0,1-1-1,-1 0 1,0 0 0,0 1 0,0-1 0,0-1 14,-2-15-101,1 0 1,-2 0-1,-1 0 1,-1-3 100,0-5-4,-2-10 4,7 35 13,0-1 0,0 1 0,0 0 0,0-1 0,0 1 0,0 0 0,0 0-1,0-1 1,0 1 0,0 0 0,0-1 0,0 1 0,0 0 0,0 0 0,0-1 0,0 1-1,0 0 1,0 0 0,0-1 0,0 1 0,1 0 0,-1 0 0,0-1 0,0 1-1,0 0 1,1-1-13,-1 2 16,0-1 0,1 0 1,-1 0-1,1 1 0,-1-1 0,0 0 0,1 1 0,-1-1 0,0 1 0,1-1 0,-1 0 0,0 1 0,0-1 0,1 1 0,-1-1 0,0 1 0,0-1 0,0 1-16,12 28 77,-1 1 0,3 18-77,1 2 76,-10-33-23,-3-10 26,0 0 0,0 0-1,1 0 1,3 5-79,-6-12-4,0 0 0,0 0-1,0 0 1,0 0 0,0 0 0,0 0 0,0 0 0,0 0 0,0 0 0,1 0 0,-1 0 0,0-1 0,0 1 0,0 0 0,0 0 0,0 0 0,0 0 0,0 0 0,0 0 0,0 0-1,0 0 1,0 0 0,0 0 0,1 0 0,-1 0 0,0 0 0,0 0 0,0 0 0,0 0 0,0 0 0,0 0 0,0 0 0,0 0 0,0 0 0,0 0 0,1 0 0,-1 0-1,0 0 1,0 0 0,0 0 0,0 0 0,0 0 0,0 0 0,0 0 0,0 0 0,0 0 0,0 1 4,0-11-135,-6-26-107,-1 1 0,-4-9 242,8 33 221,-1 0 1,0 0-1,-1 0 1,0 0-1,-1 1 1,0 0 0,0 0-1,-1 1 1,-1-1-222,14 18 4,0 0 1,0 1 0,-1-1 0,-1 1-1,1 0 1,-1 0 0,-1 0 0,0 1-1,0 0-4,-6-15-513,0 0-1,0 0 1,0 0-1,-1 1 1,-3-4 513,-18-25-1262,16 17 1144,0-2-1,1 1 1,1-1 0,1 0-1,-3-12 119,9 29 4,-1 0-1,1 0 1,0 0 0,0 0-1,0 0 1,-1 0-1,1 0 1,0 0 0,0 0-1,0 0 1,1 0 0,-1 0-1,0-1-3,0 1 7,1 1 0,-1 0 0,0 0 0,0 0 0,0 0 0,1 0 0,-1 0 0,0 0 0,0 0 0,0 0 0,1 0 0,-1 0 0,0 0 0,0 0 0,1 0 0,-1 0 0,0 0 0,0 0 0,0 0 0,1 0 0,-1 0 0,0 1 0,0-1 0,0 0 0,1 0 0,-1 0 0,0 0 0,0 0 0,0 0 0,0 1 0,0-1 0,1 0 0,-1 0 0,0 0 0,0 1-7,18 21 535,-3 1 240,-1 2 1,-1 0-1,-2 0 1,4 13-776,16 36 679,-11-33-615,-64-150-1403,39 96 1289,-56-125-1,56 124 76,4 10 47,4 8 71,24 51 238,-3 0 0,7 28-381,-13-35 315,-9-26-118,-3-7 3,0 0 1,0 5-201,-6-20-25,0 0 0,0 1 0,0-1 0,1 0 0,-1 1 0,0-1 0,0 0 0,0 1 0,0-1 0,0 0 0,0 1 0,0-1 0,0 1 0,0-1 0,0 0 0,0 1 0,0-1 0,0 0 0,0 1 0,0-1 0,0 0 0,0 1 0,0-1 0,-1 0 0,1 1 0,0-1 0,0 0 0,0 1 0,-1-1 0,1 0 0,0 1 0,0-1 0,-1 0 25,1 0-183,-1 0-1,1 0 1,-1-1 0,1 1-1,-1 0 1,1 0 0,-1-1-1,1 1 1,0 0-1,-1-1 1,1 1 0,-1 0-1,1-1 1,0 1 0,-1-1-1,1 1 1,0-1 0,0 1-1,-1 0 1,1-1-1,0 1 1,0-1 183,-5-10-4096,0-4-826</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0:48.346"/>
    </inkml:context>
    <inkml:brush xml:id="br0">
      <inkml:brushProperty name="width" value="0.1" units="cm"/>
      <inkml:brushProperty name="height" value="0.1" units="cm"/>
      <inkml:brushProperty name="color" value="#E71225"/>
    </inkml:brush>
  </inkml:definitions>
  <inkml:trace contextRef="#ctx0" brushRef="#br0">17 24 5760,'0'0'101,"0"0"-1,0 0 1,0 0 0,0 0 0,0 0 0,0 0-1,0 1 1,0-1 0,0 0 0,0 0 0,0 0-1,0 0 1,0 0 0,0 0 0,0 0 0,0 0-1,0 0 1,0 0 0,0 0 0,0 0 0,0 0-1,0 0 1,0 0 0,0 0 0,0 0 0,0 0-1,0 0 1,0 0 0,0 0 0,0 0 0,0 0-1,0 0 1,0 1 0,0-1 0,0 0 0,0 0-1,0 0 1,0 0 0,0 0 0,-1 0 0,1 0-1,0 0 1,0 0 0,0 0 0,0 0 0,0 0-1,0 0 1,0 0 0,0 0 0,0 0 0,0 0-1,0 0 1,0 0 0,0 0 0,0-1 0,0 1-1,0 0 1,0 0 0,0 0 0,0 0 0,0 0-1,0 0 1,-1 0 0,1 0 0,0 0 0,0 0-1,0 0 1,0 0 0,0 0 0,0 0-101,1 7 1625,2 7-1800,-1-5 220,0 0 0,-1 1 0,0-1 0,0 2-45,0-2 21,0 0 1,0 0 0,1 0 0,2 8-22,21 68-304,-19-50-69,0-13 359,-1-1-1,2 22 15,-2-17-3,-13-43 3,2 0 0,0-1 0,0-1 0,2 2 0,-2 0 0,0 0 0,-4-6 0,5 12-1,1 0 1,1-1 0,0 1 0,0-1-1,1 0 1,1 0 0,-1-9 0,0-6-14,-1 5 40,2-17-26,-6-5 635,21 57 816,-10-9-1394,1-1 1,0 1 0,0-1-1,1-1 1,-1 1 0,1-1-1,0 1-57,42 11 579,-47-14-575,19 4 238,-16-4-233,0 0 0,0 1 0,0 0 0,-1 0-1,1 0 1,0 0 0,0 1-9,8 3 94,1-1 1,-1 0-1,1-1 0,0 0 0,0-1 0,1 0-94,-4 0-50,-1 0 0,1 1 0,-1 0 0,0 0 0,6 4 50,4 6 273,-16-11-289,0 0 0,0 0 0,0 0-1,0 0 1,0 0 0,4 1 16,-5-3 272,0 1 0,1-1 0,-1 1 0,1-1 0,0 0 0,-1 0 0,2 0-272,-9 15 362,-5 4-328,-1 6 23,10-23-57,1 1 1,-1-1-1,0 0 0,-1 1 0,1-1 1,0 0-1,-1 0 0,1 0 0,-1 0 1,1 0-1,-3 2 0,-1 0 5,-1 0-1,1 0 1,-5 2-5,7-4 31,-3 1-28,0 0-1,0-1 1,0 1-1,-7 0-2,8-1-2,0-1-1,0 1 0,1-1 0,-1 2 0,0-1 0,1 0 0,0 1 0,-1 0 0,-2 2 3,1 2 47,-1 1 0,1-1 0,0 1 0,1 1 0,0-1 0,0 1 0,1 0 0,0 0-1,1 0 1,-2 8-47,-3-5 528,10-17-532,0 1 0,-1-1 0,1 0 0,-1 0 0,0-1 0,0 1 0,-1-5 4,0-40-122,-1 23 208,0 0-79,-2-1-1,-1 1 1,-5-14-7,6 23 2,2 14 3,0 0 0,0 0 1,-1-1-1,1 1 0,-1 0 1,0 0-1,0 1 0,0-1 1,-1 0-1,1 1 0,-1-1 1,0 1-1,0 0 0,-1-1-5,3 6-11,1 0-1,0-1 0,0 1 0,0 0 1,0 0-1,0 0 0,0 0 0,1 0 1,-1 0-1,1 0 12,-1 2-11,3 25-14,-2-12-45,1 0 0,2 6 70,-3-17-10,1-1 0,0 1 0,0-1 0,0 0 0,0 1 0,1-1 0,0 0-1,0-1 1,1 2 10,-2-3-1,-1-2-4,0 1 1,0-1-1,1 1 0,-1-1 0,0 1 1,1-1-1,-1 0 0,0 0 0,3 1 5,-4-2 0,0 1-1,0-1 0,1 0 0,-1 0 0,0 0 1,0 0-1,1 0 0,-1 0 0,0 0 0,0 0 1,1 0-1,-1 0 0,0 0 0,1-1 0,-1 1 1,0 0-1,0 0 0,0 0 0,1 0 0,-1 0 1,0 0-1,0-1 0,1 1 0,-1 0 0,0 0 1,7-12 0,22-51 187,-28 60-190,1-1 1,0 1-1,0-1 1,0 1-1,3-3 3,-5 5-7,1 0 0,0 1-1,-1-1 1,1 0 0,0 0-1,0 0 1,-1 1 0,1-1-1,0 1 1,0-1 0,0 0-1,0 1 1,0-1 0,0 1-1,0 0 1,0-1 0,0 1-1,0 0 1,0 0 0,0 0-1,0 0 1,0-1 0,1 2 7,-1-1 11,0 1 0,1 0 0,-1 0 1,0 0-1,0 1 0,0-1 0,0 0 0,-1 0 1,1 0-1,0 1 0,0-1 0,-1 0 0,1 1 1,-1-1-1,1 1-11,3 7-8,21 23 61,-25-32-51,0 1 0,0-1 0,0 0 0,1 0 1,-1 0-1,0 0 0,0 0 0,0 0 0,0 0 0,0 1 0,0-1 0,0 0 1,0 0-1,0 0 0,0 0 0,0 0 0,0 0 0,0 1 0,0-1 0,0 0 0,-1 0 1,1 0-1,0 0 0,0 0 0,0 0 0,0 0 0,0 0 0,0 1 0,0-1 1,0 0-1,0 0 0,0 0 0,0 0 0,0 0 0,-1 0 0,1 0 0,0 0 0,0 0 1,0 0-1,0 0 0,0 0 0,0 0-2,-9 3 94,-7 0-106,15-3-38,-5 0-579,6 0 493,0 0 1,0 0-1,0 0 1,0-1-1,0 1 1,0 0-1,0 0 1,0 0-1,1 0 0,-1 0 1,0 0-1,0 0 1,0 0-1,0 0 1,0 0-1,0 0 1,0 0-1,0 0 1,0 0-1,0 0 0,0 0 1,0 0-1,0 0 1,0 0-1,0-1 1,0 1-1,0 0 1,0 0-1,0 0 0,0 0 1,0 0-1,0 0 1,0 0-1,0 0 1,-1 0-1,1 0 1,0 0-1,0 0 1,0 0-1,0 0 0,0 0 1,0 0-1,0 0 1,0 0-1,0 0 136,4-2-4234</inkml:trace>
  <inkml:trace contextRef="#ctx0" brushRef="#br0" timeOffset="2136.79">44 114 7552,'0'9'5868,"-1"1"-925,2-3-5120,5 21 928,21 87-638,-27-112-48,0 0-1,1-1 0,-1 1 1,0 0-1,0 0 1,0-1-1,-1 1 0,1 0 1,-1 1-65,0-1 39,1-1-1,0 1 1,-1 0 0,1 0-1,0-1 1,0 1 0,0 0-1,1 0 1,-1-1-39,4 11 112,-3-9-103,0 0 0,0 0 0,0 0 0,0 0 0,-1 0-1,1 1-8,-1-4 1,0 1-1,0-1 0,1 0 0,-1 0 1,0 0-1,1 0 0,-1 0 0,1 0 1,-1 0-1,1 0 0,0 1 0,0-2 8,-1 1 0,1 0 0,-1 0 0,1 0 0,-1 0 0,1 0 0,-1 0 0,0 0 0,1 0 0,-1 0 0,0 0-8,0 0 37,0-1-53,0 0 0,0 0 70,0 0 31,0 0-37,0 0-96,0 0-32,0 0 37,1 0 66,-1 0 0,1 0 0,-1 1 0,1-1 0,-1 0 0,1 1 0,-1-1-1,0 1 1,1-1 0,-1 0 0,1 1 0,-1-1 0,0 1 0,1-1 0,-1 1-1,0-1 1,0 1-23,3 3-154,0-1 103,0 0 99,-3-3-79,0 0 0,1 0 0,-1 0 0,0 0 0,0 0 0,0 0 0,0 0-1,0 0 1,0-1 0,0 1 0,0 0 0,1 0 0,-1 0 0,0 0 0,0 0 0,0 0-1,0 0 1,0-1 0,0 1 0,0 0 0,0 0 0,0 0 0,0 0 0,0 0 0,0 0-1,0-1 1,0 1 0,0 0 0,0 0 0,0 0 0,0 0 0,0 0 0,0 0 0,0-1 0,0 1-1,0 0 1,0 0 0,0 0 0,0 0 31,-3-5-9786,-1 0 5738</inkml:trace>
  <inkml:trace contextRef="#ctx0" brushRef="#br0" timeOffset="4569.003">254 284 8192,'0'0'296,"-1"0"0,1 0 0,0 0 0,0 0 0,-1 0 0,1 0 0,0 0 1,0 0-1,-1 1 0,1-1 0,0 0 0,0 0 0,-1 0 0,1 0 0,0 1 0,0-1 1,0 0-1,-1 0 0,1 1 0,0-1 0,0 0 0,0 0 0,0 1 0,0-1 0,-1 0 0,1 1 1,0-1-1,0 0 0,0 0 0,0 1 0,0-1-296,5 9 3465,11 6-2664,19 15 22,-29-24-716,0 0 0,1-1 0,-1 1 0,1-1 0,0-1 0,1 1 0,-1-1 0,1 0 0,0-1-107,9 3-41,0-1 63,0 1 0,0 1 0,-1 0 1,0 1-1,13 9-22,-15-6 122,0 1 0,9 10-122,-12-11 24,0 0 0,1-2 1,0 1-1,2 0-24,9 4-7,-3-2 61,0 1 0,5 5-54,-12-9 25,-1 0-1,11 4-24,-13-7 13,-1-1 1,1 1-1,-1 1 0,0 0 0,-1 0 0,1 1-13,13 16-42,2-1-1,20 15 43,-14-16 22,-14-11-74,0 1 0,-1 1 1,0 0-1,-1 1 1,0 1-1,4 7 52,-10-12 4,0-1 0,0 1 0,1-1 1,0-1-1,0 0 0,1 0 0,0-1 0,0 0 0,7 3-4,-8-6-11,0 1 0,-1 0 0,1 1-1,-1 0 1,-1 0 0,1 1 0,-1 0 0,0 0-1,-1 1 1,5 6 11,17 31 38,-26-41-42,1 0-1,0 0 1,0-1 0,1 1 0,-1-1 0,1 0 0,-1 0 0,1 0 0,2 1 4,8 3-35,0 0-1,4 1 36,-5-2-24,0 0 1,10 7 23,-18-8-17,1-1 0,-1 1 0,0 0 0,-1 1 0,1-1 1,-1 1-1,0 0 0,0 0 0,-1 0 0,1 2 17,0 0-6,0-1 1,1 1-1,0-1 1,0 0-1,1 0 0,3 3 6,-3-6-1,0 0 0,0 0 0,0-1 0,0 1 0,1-1 0,0-1 0,-1 1 0,5 0 1,-1 0-20,0 1 1,0 0-1,1 1 20,-8-3-6,0 0 1,0 0-1,0 1 1,0-1-1,0 1 1,0-1-1,0 1 1,-1 0-1,1 0 1,1 3 5,3 6-25,1-1 1,0 1 0,1-2-1,0 1 1,1-1 0,0 0 0,1-1-1,0-1 1,9 6 24,-15-10-164,-3-1-1163,-4-3-3710,-1-3 99</inkml:trace>
  <inkml:trace contextRef="#ctx0" brushRef="#br0" timeOffset="9001.304">1633 1680 5888,'0'1'582,"0"-1"0,0 1 1,0 0-1,0-1 0,-1 1 0,1-1 1,0 1-1,0 0 0,-1-1 0,1 1 1,0-1-1,0 1 0,-1-1 0,1 1 1,-1-1-1,1 1 0,-1-1 0,1 1 1,0-1-1,-1 1-582,1-1 51,0 0 0,0 0 0,0 0-1,0 0 1,0 0 0,0 0 0,0 0 0,-1 0 0,1 0 0,0 0 0,0 0 0,0 0 0,0 0 0,0 0 0,0 0 0,0 0-1,0 0 1,0 0 0,0 0 0,0 0 0,0 0 0,0 0 0,0 0 0,0 0 0,0 0 0,0 0 0,0 0 0,0 0 0,0 0-1,-1 0 1,1 0 0,0 0 0,0 0 0,0 0 0,0 0 0,0 0 0,0 0 0,0 0 0,0 0 0,0 0 0,0 0 0,0 0 0,0 0-1,0 0 1,0 0 0,0-1 0,0 1 0,0 0 0,0 0 0,0 0 0,0 0 0,0 0 0,0 0 0,0 0 0,0 0 0,0 0-1,0 0 1,0 0 0,0 0 0,0 0 0,0 0 0,0 0 0,0 0-51,4-9 768,15-20-423,1 2 0,1 0 1,2 1-1,11-9-345,-30 31 10,-1 0 0,0 0 0,1-1-1,-1 1 1,-1 0 0,1-1 0,-1 0 0,2-3-10,1-5 115,-1-1 0,1-6-115,-3 9 26,2-1-1,-1 1 0,1 0 1,3-4-26,-4 10 7,0 0 1,1 0 0,0 0 0,0 1 0,0-1 0,1 1 0,-1 0-1,1 0 1,0 0 0,0 1 0,0 0 0,1 0 0,-1 0-1,1 1 1,0 0 0,-1 0 0,3-1-8,8-4 175,-14 5-156,0 1-1,-1 0 1,1 0-1,0 0 1,0 1-1,0-1 1,0 0-1,0 1 1,0-1-1,0 1 1,2 0-19,-4 1 20,1 0 1,-1 0-1,1 0 1,-1 0 0,1 0-1,-1 1 1,0-1 0,0 0-1,0 0 1,0 0-1,1 1 1,-2-1 0,1 0-1,0 1-20,0 1 186,9 38-218,-2-16 144,10 45-368,-13-54 250,0-1 0,1 0 0,0-1-1,2 1 1,0-1 0,4 7 6,4 11 116,-11-22-234,0-1 0,1 0 0,0 0-1,0 0 1,4 3 118,0-1 77,1 0-1,0-1 1,3 2-77,-7-6-57,-1 1 1,1-1 0,-1 2 0,0-1 0,-1 1 0,4 6 56,0 1 59,-6-11-51,0 1 0,0 0 0,-1 0 1,1 2-9,-1-3-4,0-1 1,0 1 0,1 0 0,-1 0 0,1-1 0,0 1 0,1 0 3,-4-2-32,-2-2 6,-8-3 3,5 2 35,-49-3-1179,17 0 920,30 3 203,0 0 0,0-1-1,0-1 1,0 1-1,0-1 1,0-1 0,0 1-1,1-2 45,-33-12 35,6 2-152,30 12 120,-1 1 1,0-1-1,0 1 0,0 0 0,0 1 0,0-1 0,0 1 1,-1 0-1,1 0 0,-4 0-3,-7 2 18,10-1-26,1 0 1,-1 0-1,0 0 0,1 0 1,-1-1-1,0 0 0,1 0 1,-1-1-1,1 1 0,-5-3 8,3 1 2,1 1-1,0 0 0,0 0 1,-1 0-1,1 1 0,-1 0 1,0 1-1,1-1 0,-1 1 1,1 0-1,-1 1 0,-1 0-1,-10 6-990,16-6 813,0 0 1,0 0-1,-1 0 0,1 0 0,0-1 0,0 1 1,0-1-1,-1 1 0,1-1 177,1 0-49,1 0 0,0 0 0,0-1 0,0 1 0,0 0 0,0 0 0,0 0 0,0 0 0,0-1 0,0 1 0,0 0 0,0 0 0,0 0 0,0-1 0,0 1 0,0 0 0,0 0 0,0 0 0,0 0 0,0-1 0,0 1 0,0 0 0,0 0 0,1 0 0,-1 0 0,0-1-1,0 1 1,0 0 0,0 0 0,0 0 0,0 0 0,1 0 0,-1-1 49,4-5-953,3 2 678,0-1-1,0 1 0,1 0 0,-1 1 0,1 0 276,1-1 110,0 0-1,-1 0 1,4-3-110,-9 5-4,-1 0 0,1 0 0,-1-1 0,1 1 0,-1 0 1,0-1-1,1 0 0,-2 1 0,1-1 0,0 0 0,1-2 4,2-8 390,-1 0-1,0 0 1,2-10-390,-3 9 680,0 1 1,1 0 0,5-9-681,-9 22 11,0 0 0,0 0 1,0 0-1,0 0 0,0-1 0,0 1 1,0 0-1,0 0 0,0 0 1,0 0-1,0 0 0,0 0 0,0 0 1,0 0-1,0 0 0,0 0 0,0 0 1,0 0-1,0 0 0,0 0 1,0 0-1,0 0 0,0 0 0,0-1 1,0 1-1,0 0 0,0 0 1,0 0-1,0 0 0,1 0 0,-1 0 1,0 0-1,0 0 0,0 0 0,0 0 1,0 0-1,0 0 0,0 0 1,0 0-1,0 0 0,0 0 0,0 0 1,0 0-1,0 0 0,0 0 1,1 0-1,-1 0 0,0 0 0,0 0 1,0 0-1,0 1 0,0-1 0,0 0 1,0 0-1,0 0 0,0 0 1,0 0-1,0 0 0,0 0 0,0 0 1,0 0-1,0 0 0,0 0 0,0 0 1,0 0-12,3 7 228,0 9-149,7 54 22,-6-42 160,0 1 1,-1 20-262,-8-112-624,-11-166-1254,19 242 2445,0-1 0,1 1 0,1-1 0,0 1-567,6 16 196,-2-6-41,1 0 0,1-1-1,1 0 1,0-1 0,5 4-155,-16-24-5,0 1 0,0-1 0,0 0 0,0 1 0,0-1 0,1 0 0,-1 0 0,0 0 0,1 0 0,0 1 5,-2-2-5,1 0-1,-1 0 1,0 0 0,0 0 0,0 0 0,1 0 0,-1 0-1,0 0 1,0 0 0,0 0 0,1 0 0,-1 0 0,0 0 0,0 0-1,1 0 1,-1 0 0,0 0 0,0 0 0,0 0 0,1 0-1,-1 0 1,0-1 0,0 1 0,0 0 0,0 0 0,1 0 0,-1 0-1,0 0 1,0-1 5,1 1-14,-1-1 0,0 0 0,1 1-1,-1-1 1,0 0 0,0 0 0,0 1 0,1-1-1,-1 0 1,0 0 0,0 1 0,0-1 0,0-1 14,-2-15-101,1 0 1,-2 0-1,-1 0 1,-1-3 100,0-5-4,-2-10 4,7 35 13,0-1 0,0 1 0,0 0 0,0-1 0,0 1 0,0 0 0,0 0-1,0-1 1,0 1 0,0 0 0,0-1 0,0 1 0,0 0 0,0 0 0,0-1 0,0 1-1,0 0 1,0 0 0,0-1 0,0 1 0,1 0 0,-1 0 0,0-1 0,0 1-1,0 0 1,1-1-13,-1 2 16,0-1 0,1 0 1,-1 0-1,1 1 0,-1-1 0,0 0 0,1 1 0,-1-1 0,0 1 0,1-1 0,-1 0 0,0 1 0,0-1 0,1 1 0,-1-1 0,0 1 0,0-1 0,0 1-16,12 28 77,-1 1 0,3 18-77,1 2 76,-10-33-23,-3-10 26,0 0 0,0 0-1,1 0 1,3 5-79,-6-12-4,0 0 0,0 0-1,0 0 1,0 0 0,0 0 0,0 0 0,0 0 0,0 0 0,0 0 0,1 0 0,-1 0 0,0-1 0,0 1 0,0 0 0,0 0 0,0 0 0,0 0 0,0 0 0,0 0 0,0 0-1,0 0 1,0 0 0,0 0 0,1 0 0,-1 0 0,0 0 0,0 0 0,0 0 0,0 0 0,0 0 0,0 0 0,0 0 0,0 0 0,0 0 0,0 0 0,1 0 0,-1 0-1,0 0 1,0 0 0,0 0 0,0 0 0,0 0 0,0 0 0,0 0 0,0 0 0,0 0 0,0 1 4,0-11-135,-6-26-107,-1 1 0,-4-9 242,8 33 221,-1 0 1,0 0-1,-1 0 1,0 0-1,-1 1 1,0 0 0,0 0-1,-1 1 1,-1-1-222,14 18 4,0 0 1,0 1 0,-1-1 0,-1 1-1,1 0 1,-1 0 0,-1 0 0,0 1-1,0 0-4,-6-15-513,0 0-1,0 0 1,0 0-1,-1 1 1,-3-4 513,-18-25-1262,16 17 1144,0-2-1,1 1 1,1-1 0,1 0-1,-3-12 119,9 29 4,-1 0-1,1 0 1,0 0 0,0 0-1,0 0 1,-1 0-1,1 0 1,0 0 0,0 0-1,0 0 1,1 0 0,-1 0-1,0-1-3,0 1 7,1 1 0,-1 0 0,0 0 0,0 0 0,0 0 0,1 0 0,-1 0 0,0 0 0,0 0 0,0 0 0,1 0 0,-1 0 0,0 0 0,0 0 0,1 0 0,-1 0 0,0 0 0,0 0 0,0 0 0,1 0 0,-1 0 0,0 1 0,0-1 0,0 0 0,1 0 0,-1 0 0,0 0 0,0 0 0,0 0 0,0 1 0,0-1 0,1 0 0,-1 0 0,0 0 0,0 1-7,18 21 535,-3 1 240,-1 2 1,-1 0-1,-2 0 1,4 13-776,16 36 679,-11-33-615,-64-150-1403,39 96 1289,-56-125-1,56 124 76,4 10 47,4 8 71,24 51 238,-3 0 0,7 28-381,-13-35 315,-9-26-118,-3-7 3,0 0 1,0 5-201,-6-20-25,0 0 0,0 1 0,0-1 0,1 0 0,-1 1 0,0-1 0,0 0 0,0 1 0,0-1 0,0 0 0,0 1 0,0-1 0,0 1 0,0-1 0,0 0 0,0 1 0,0-1 0,0 0 0,0 1 0,0-1 0,0 0 0,0 1 0,0-1 0,-1 0 0,1 1 0,0-1 0,0 0 0,0 1 0,-1-1 0,1 0 0,0 1 0,0-1 0,-1 0 25,1 0-183,-1 0-1,1 0 1,-1-1 0,1 1-1,-1 0 1,1 0 0,-1-1-1,1 1 1,0 0-1,-1-1 1,1 1 0,-1 0-1,1-1 1,0 1 0,-1-1-1,1 1 1,0-1 0,0 1-1,-1 0 1,1-1-1,0 1 1,0-1 183,-5-10-4096,0-4-826</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17.740"/>
    </inkml:context>
    <inkml:brush xml:id="br0">
      <inkml:brushProperty name="width" value="0.1" units="cm"/>
      <inkml:brushProperty name="height" value="0.1" units="cm"/>
      <inkml:brushProperty name="color" value="#E71225"/>
    </inkml:brush>
  </inkml:definitions>
  <inkml:trace contextRef="#ctx0" brushRef="#br0">1605 44 5120,'0'1'7303,"-2"2"-3634,-17 13-2727,10-12-849,-1 0-1,1-1 1,-1-1 0,0 1-1,0-2 1,-2 1-93,-3 1-59,0 0-1,-3 1 60,1 2 5,-2-1 4,1 1 0,0 1-1,0 0 1,1 2-1,-3 2-8,13-7 0,1 2 0,0-1 0,-4 6 0,-10 8 22,10-8 41,9-10-80,0 1 0,0-1 0,0 0 1,0 1-1,-1-1 0,1 0 0,0 0 0,-1 0 0,1 0 0,-1 0 0,0 0 17,-6 5 107,7-6-17,4-7-47,3-2-41,0 1-1,0-1 0,1 1 1,1-1-2,0 1-1,-3 3 1,0 0 0,1 0 0,-1 0-1,1 1 1,0 0 0,1 0-1,-1 1 1,1 0 0,4-2 0,12-3 5,1 0-1,4 1-4,-18 5 4,28-6 59,-27 6-75,0 0 1,0-1 0,-1 0-1,1-1 1,-1 0 0,4-2 11,-13 5 71,3-1 38,0 0-1,-1 0 0,1 0 1,0 0-1,0 1 1,0 0-1,0-1 1,0 1-1,0 1 0,1-1 1,1 0-109,-18 18 1216,9-11-1186,0 0 0,1 0 0,-1 0 0,1 1 0,1-1 0,-1 1 0,1-1 0,0 1 0,1 0 0,-1 0 0,2 2-30,-2 9 65,-1 0 1,-3 12-66,2-12 57,1 0 1,0 12-58,2-23-18,-1 0 1,0 0-1,0-1 0,-2 5 18,1-4-22,1 0 0,0-1-1,0 1 1,0 4 22,-3 19 78,2-23-99,1 0 0,0 0 1,1 4 20,0-7 17,-1 8 141,-2-13-83,-3-5-43,4 3-40,-1 1-1,1-1 1,-1 1-1,0-1 1,0 1-1,0 0 1,0 0-1,0 0 1,-1 1-1,-2-2 9,-37-11-131,22 8 107,17 4 44,-5 0-16,-1-1-1,1-1 1,1 1-1,-1-2 1,1 1-1,-1-1 1,1 0-1,-4-4-3,9 7-3,0 0-1,0 0 0,0 0 1,0 1-1,0-1 0,-1 1 1,1-1-1,0 1 0,-1 0 1,-3 0 3,-9-3 106,15 4-104,1-1-1,-1 1 1,0 0 0,0-1 0,0 1 0,0 0 0,0-1 0,1 1-1,-1-1 1,0 1 0,0-1 0,1 0 0,-1 1 0,0-1 0,1 0-1,-1 1 1,1-1 0,-1 0 0,1 0 0,-1 0 0,1 0 0,-1 1-1,1-1 1,0 0 0,-1 0 0,1 0 0,0 0 0,0 0 0,0 0-1,0 0 1,0 0 0,0 0 0,0 0 0,0 1 0,0-1 0,0 0 0,1 0-1,-1 0 1,0 0 0,0 0 0,1 0 0,-1 0 0,1 0-2,1 0-10,0 0 0,0-1 0,0 1 0,1 0 0,-1 1 0,0-1 0,1 0 1,-1 1-1,0-1 0,1 1 0,-1-1 0,2 1 10,4-1 76,13-5-168,-1-1 0,0 0 0,16-9 92,9-4-97,10 0-399,-53 19 513,-1 0 0,1 0 1,0 0-1,-1-1 0,1 1 1,-1-1-1,1 1 0,-1-1 1,1 1-1,-1-1 0,0 0 1,1-1-18,-10 18 21,6-9-32,-1-2 1,0 1-1,0 0 0,0 0 11,-12 12-62,-1-1 0,0-1-1,-16 12 63,3-3-15,25-18 143,8-5-10,10-4-76,-10 1-39,1 0 0,0-1 0,-1 1 1,1-1-1,-1 0 0,0 0 0,0-1 1,0 1-1,-1-1 0,1 0 0,-1 0 1,1-1-4,6-9 95,-1 0 0,-1-1 0,0-1-95,-3 5 6,1-1-91,-7 9-42,-11 11-109,1 1 210,-5 2 6,-1 0 0,0-1 0,-1-1 0,0-1 0,-1 0 0,1-1 0,-1-1 0,-5 0 20,9-5 220,15-1-218,0 0 1,0 0-1,0 0 0,0 0 0,-1 0 1,1 0-1,0 0 0,0 0 0,0-1 1,0 1-1,0 0 0,0 0 1,0 0-1,0 0 0,0 0 0,0 0 1,0 0-1,0 0 0,0 0 0,0 0 1,0 0-1,0 0 0,-1 0 0,1 0 1,0 0-1,0 0 0,0-1 1,0 1-1,0 0 0,0 0 0,0 0 1,0 0-1,0 0 0,0 0 0,0 0 1,0 0-1,0 0 0,0 0 0,0 0 1,0-1-1,0 1 0,0 0 1,0 0-1,0 0 0,1 0 0,-1 0 1,0 0-1,0 0-2,7-6 92,8-6-95,0 0-1,-1-1 1,0 0-1,0-2 4,0 0-20,0 1 0,1 1-1,15-10 21,-30 23 0,0 0 0,0 0 0,0 0-1,0 0 1,0 0 0,0 0 0,0 0-1,0 0 1,0 0 0,0 0 0,0 0 0,0 0-1,0 0 1,0 0 0,0 0 0,0 0-1,0 0 1,0 1 0,0-1 0,0 0-1,0 0 1,0 0 0,0 0 0,0 0-1,0 0 1,0 0 0,0 0 0,0 0 0,0 0-1,0 0 1,0 0 0,0 0 0,1 0-1,-1 0 1,0 0 0,0 0 0,0 0-1,0 0 1,0 0 0,0 0 0,0 0-1,0 0 1,0 0 0,0 0 0,0 0 0,0 0-1,0 0 1,0 0 0,0 0 0,0 0-1,0 0 1,0 0 0,1 0 0,-1 0-1,0 0 1,0 0 0,0 0 0,0 0-1,0 0 1,-4 8-30,-7 9-6,-9 6-171,0-1-1,-2-1 0,-6 4 208,9-8-406,16-14-84,-5 4 65,6-4-7022,3-3 4087</inkml:trace>
  <inkml:trace contextRef="#ctx0" brushRef="#br0" timeOffset="1678.414">1465 292 7040,'-23'17'7905,"-1"-1"-4431,14-10-3341,0 1 1,0 0 0,0 1-1,1 0 1,0 0-1,1 1 1,-1 2-134,-22 33 238,17-23-80,-1-1 1,-12 14-159,17-25-18,0-1 0,0-1-1,0 1 1,-1-2 0,0 1 0,-12 3 18,-26 18 141,29-16-164,13-8-3,0 0 0,0 1 1,1-1-1,-1 1 0,1 1 0,0-1 0,1 1 0,-6 6 26,-23 32 32,-13 11-32,29-35 11,7-8-89,-2-2-1,1 1 1,-2-1-1,1-1 1,-11 5 78,14-8-13,-2 2-6,-5 2-110,1 0 0,0 2 0,-6 6 129,-2 1-36,-6 6 19,-16 25 55,29-30-17,-1-1 0,-1 0 0,-12 8-21,0-1-28,-13 15 28,-5 4-20,-14 5-149,-6 6-440,68-55-33,-2 2-3484,3-3 265</inkml:trace>
  <inkml:trace contextRef="#ctx0" brushRef="#br0" timeOffset="5014.64">214 1170 4992,'0'0'54,"0"0"0,0 0 0,0 0 0,0 0 0,0 0 0,0 0 0,1 0 0,-1 0 0,0 0 0,0 0 0,0 0 0,0 0 0,0 0 0,0 0 0,0 0 0,0 0 0,0 0 0,0 0 0,0-1 0,0 1 0,0 0 0,0 0 0,0 0 0,0 0 0,1 0 0,-1 0 0,0 0 0,0 0 0,0 0 0,0 1 0,0-1 0,0 0 0,0 0 0,0 0 0,0 0 0,0 0 0,0 0 0,0 0 0,0 0 0,0 0 0,0 0 0,0 0 0,1 0 0,-1 0 0,0 0 0,0 0 0,0 0 0,0 0 0,0 0 0,0 0 0,0 0 0,0 0 0,0 0 0,0 1-54,1 4 2221,-1 10-32,0-12-2145,1 3 263,0 0-1,0 0 0,1 0 0,0-1 0,0 1 1,0 0-1,0-1 0,1 1 0,3 4-306,7 17 220,-8-15-163,-2-5 33,0 1-1,0-1 0,1 1 0,-1-1 0,2 0 1,-1 0-1,1-1 0,0 1 0,0-1 1,3 1-90,-4-3 14,0 1 0,-1-1 0,1 1 1,-1-1-1,1 3-14,12 15 990,-13-20-931,-1 0 0,0 0 1,1 0-1,-1-1 0,1 1 1,2 0-60,-3 0-18,1-1 0,-1 0 1,1 1-1,-1 0 1,1 0-1,-1-1 0,0 1 1,0 0-1,0 1 18,1 0 13,0 1 0,-1 0 0,1 0 0,-1-1 0,0 1 0,0 1 0,0-1 0,-1 0 0,1 0 0,-1 1 0,0-1 0,0 1 0,-1-1-1,1 3-12,1 10 75,-2-17-27,-8 12-27,6-11 4,0 0-1,0 0 0,-1-1 0,1 1 0,0-1 0,0 1 0,0-1 0,0 0 0,-1 0 0,1 0 0,-1 0-24,-2 0 31,0 0 0,0-1 1,-1 1-1,-1-2-31,-1 0 9,-1 0 0,1 1 1,-1 0-1,0 1 1,-8 0-10,12 0-12,0 0 1,0 1 0,1-1 0,-1 1 0,0 1 0,0-1 0,0 1 0,1-1 0,-1 1 0,1 1 0,-1-1 11,-61 32 27,60-30-48,-1-1 1,0 0-1,0 0 1,-1 0 0,1-1-1,-7 1 21,3-1-23,1 1 0,0 0 0,-4 3 23,8-3 65,0-1 1,0 1-1,0-1 1,-1-1-1,1 1 1,0-1-1,-7 1-65,12-2-16,1 0 0,-7 5 124,3-4-115,8-6-56,11-14 141,-1 0 1,8-14-79,-6 9-77,16-20 77,8-11 122,-30 39-130,-1 1 0,0-2 0,-2 1-1,1-1 1,-2-1 0,0 1-1,-2-1 1,0 0 0,2-16 8,-4 16-67,-2 17 41,0 1 2,-2 11-9,-24 105-249,21-92 286,-1 0 0,-9 19-4,3-4 88,10-30-70,2-9-18,0 0 0,0 0 0,0 0 0,0 0 1,0 0-1,0 0 0,0 0 0,0 0 0,0 0 0,0 0 1,0 0-1,0 0 0,0 0 0,0 0 0,0 0 0,0 0 1,0 0-1,0 0 0,0 1 0,0-1 0,0 0 1,0 0-1,0 0 0,0 0 0,0 0 0,0 0 0,0 0 1,0 0-1,0 0 0,0 0 0,0 0 0,0 0 0,0 0 1,0 0-1,0 0 0,0 0 0,0 0 0,0 0 1,0 0-1,0 0 0,0 0 0,0 0 0,0 0 0,1 0 1,-1 0-1,0 0 0,0 0 0,0 0 0,0 0 0,0 0 1,0 0-1,0 0 0,0 0 0,0 0 0,0 0 1,0 0-1,0 0 0,0 0 0,0 0 0,0 0 0,0 0 1,0 0-1,0 0 0,0 0 0,0 0 0,9-11-9,-3 5-22,-2 1-10,62-73-2184,-64 76 2222,-1 0-9,1 1 0,-1-1 0,1 0 0,-1 0 0,1 1 0,-1-1 0,1 1 0,0-1 0,0 1 0,1 0 12,-3 1 3,0 0 0,1-1-1,-1 2 1,0-1 0,0 0 0,0 0 0,1 0 0,-1 0 0,0 0-1,0 0 1,1 0 0,-1 0 0,0 0 0,0 0 0,0 0-1,1 0 1,-1 1 0,0-1 0,0 0 0,0 0 0,0 0 0,1 0-1,-1 1 1,0-1 0,0 0 0,0 0 0,0 0 0,0 0 0,0 1-1,0-1 1,0 0 0,1 0 0,-1 1 0,0-1 0,0 0-1,0 0 1,0 0 0,0 1 0,0-1 0,0 0-3,0 11 30,-4-2-25,1 0 1,-2-1-1,1 0 0,-1 0 1,0 0-1,-6 6-5,-20 26 373,30-40-352,9-14 225,-5 10-248,0 1-1,0-1 1,0 1 0,1 0 0,-1 0-1,1 0 1,0 1 0,0-1 0,0 1-1,4-2 3,0 0-24,0 1 0,0 0-1,1 1 1,-1 0 0,3-1 24,-11 3 0,0 0 0,0 0 0,1 0 1,-1 0-1,0 0 0,0 0 0,0 1 1,0-1-1,1 0 0,-1 0 0,0 0 0,0 0 1,0 0-1,0 0 0,1 0 0,-1 0 0,0 0 1,0 0-1,0 1 0,0-1 0,0 0 0,1 0 1,-1 0-1,0 0 0,0 0 0,0 1 1,0-1-1,0 0 0,0 0 0,0 0 0,0 0 1,0 1-1,1-1 0,-1 0 0,0 0 0,0 0 1,0 0-1,0 1 0,0-1 0,0 0 0,0 0 1,0 0-1,0 1 0,-1-1 0,1 0 1,0 0-1,0 0 0,0 0 0,0 1 0,0-1 1,0 0-1,0 0 0,0 0 0,0 0 0,-1 1 1,1-1-1,-6 14 90,5-12-107,-6 13-49,6-11 105,-1 1-1,1-1 0,-1 0 0,-1 0 0,1 0 1,0 0-1,-1 0 0,0-1-38,3-2 11,-1-1 0,1 0 0,0 0 0,-1 1 0,1-1 0,0 0 0,-1 0 0,1 1 0,0-1 0,-1 0 0,1 0 0,0 0 0,-1 0 0,1 0 0,-1 0 0,1 1 0,0-1 0,-1 0 0,1 0 0,0 0 0,-1 0 0,1 0 0,-1-1-1,1 1 1,0 0 0,-1 0 0,1 0 0,-1 0 0,1 0 0,0 0 0,-1-1 0,1 1 0,0 0 0,-1 0 0,1-1 0,0 1 0,0 0 0,-1 0 0,1-1 0,0 1 0,0 0 0,-1-1 0,1 1 0,0 0 0,0-1 0,0 1 0,-1 0 0,1-1 0,0 1 0,0 0 0,0-1-11,-1-1-14,1 0 1,-1 0-1,1 1 1,-1-1-1,1 0 0,0 0 1,-1 0-1,1 0 1,0 0-1,0 0 1,1 0 13,-1-2-28,2 0 0,-1 1 0,0-1 0,1 0 0,-1 1 0,1-1 0,0 1 0,1-1 28,-3 3-270,1 0 0,0-1-1,0 1 1,0 0 0,1 0 0,-1-1-1,0 1 1,0 0 0,1 0 0,-1 0 0,0 1-1,1-1 1,-1 0 0,1 0 0,-1 1-1,1-1 1,-1 1 0,1 0 0,0-1 0,-1 1-1,1 0 271,2 0-3418</inkml:trace>
  <inkml:trace contextRef="#ctx0" brushRef="#br0" timeOffset="8458.854">1118 156 5120,'11'2'4528,"0"1"1554,-5 4-5423,23 43 1265,17 27-1539,-24-41 80,-12-19-136,0-1-1,2 0 1,6 7-329,-10-13 77,1-1 1,1-1 0,0 0 0,0 0-1,0-1 1,1 0 0,2 0-78,-7-3 42,0-1 1,1 1 0,-1 0-1,4 4-42,-4-5-1100,-12-4-1016,6 1-1371,0-1 1172,0 1-1658</inkml:trace>
  <inkml:trace contextRef="#ctx0" brushRef="#br0" timeOffset="10395.337">1072 163 6144,'-4'-8'3540,"4"8"-3460,0 0-1,0-1 1,0 1 0,-1 0-1,1 0 1,0-1 0,0 1-1,0 0 1,0 0 0,0-1-1,0 1 1,0 0 0,-1 0-1,1 0 1,0-1 0,0 1-1,0 0 1,0 0 0,-1 0-1,1-1 1,0 1 0,0 0-1,0 0 1,-1 0 0,1 0-1,0 0 1,0 0 0,-1 0-1,1-1-79,0 1 58,0 0-1,0 1 1,0-1 0,0 0-1,0 0 1,0 0-1,-1 0 1,1 0 0,0 0-1,0 0 1,0 0-1,0 0 1,0 0 0,0 0-1,0 0 1,0 0-1,0 0 1,0-1-1,0 1 1,0 0 0,-1 0-1,1 0 1,0 0-1,0 0 1,0 0 0,0 0-1,0 0 1,0 0-1,0 0 1,0 0 0,0 0-1,0 0 1,0 0-1,0 0 1,0 0-1,0 0 1,0 0 0,0 0-1,0-1 1,0 1-1,0 0 1,0 0 0,0 0-1,0 0 1,0 0-1,0 0 1,0 0-1,0 0 1,0 0 0,0 0-1,0 0 1,0 0-1,0-1 1,0 1 0,0 0-1,0 0 1,0 0-1,0 0 1,0 0 0,0 0-1,0 0 1,0 0-1,0 0 1,0 0-1,0 0 1,0 0 0,0 0-58,1 0 84,-1 0 1,1 0 0,0 0 0,-1 0 0,1 1 0,-1-1 0,1 0-1,0 0 1,-1 1 0,1-1 0,-1 0 0,1 1 0,-1-1-1,1 0 1,-1 1 0,1 0-85,33 33 1679,-1 1 0,1 5-1679,4 5 701,-16-21-515,1-1 1,0 0 0,2-2-1,0-1 1,2-1 0,0-1-1,2 0-186,46 21 1355,-69-34-1354,-5-5 5,0 1 0,-1-1 0,1 1-1,0-1 1,0 1 0,-1-1 0,1 0 0,0 1 0,0-1-1,0 0 1,-1 0 0,1 0 0,0 1 0,0-1 0,0 0-1,0 0 1,0 0 0,-1 0 0,2 0-6,-2 1-10,0 0 1,1 1-1,-1-1 1,1 0-1,-1 0 0,1 1 1,0-1-1,-1 0 1,1 0-1,0 0 10,1 4 47,-1-4-42,-1-1-1,1 1 1,-1 0 0,1 0 0,-1 0-1,1 0 1,0-1 0,-1 1 0,1 0 0,0-1-1,-1 1 1,1 0 0,0-1 0,0 1-1,0-1 1,0 1 0,0-1-5,-1 0 32,0 1 1,1-1-1,-1 0 1,0 0 0,1 1-1,-1-1 1,1 0-1,-1 0 1,0 0-1,1 0 1,-1 0-1,1 0 1,-1 1-1,1-1 1,-1 0-1,0 0 1,1 0-1,-1 0 1,1-1-1,-1 1 1,1 0-1,-1 0 1,0 0-1,1 0 1,-1 0-1,1 0 1,-1-1-1,0 1 1,1 0-1,-1 0-32,4-12 349,-1 0-398,4-2 71,-1-1 1,2-6-23,-2 5-781,8-15 781,-8 20-291,7-14 6,8-22 285,-18 37-22,-1 0 1,0 1 0,0-1-1,-1 0 1,0-1 21,2-15-80,1-5 105,-2 8 79,2 0-1,1 0 1,3-10-104,-7 28 9,0 0 0,0 1 0,0-1 0,-1 0 0,0-2-9,1-12 35,0 5-237,-2 13 204,1-1 0,0 1-1,0 0 1,0 0-1,0-1 1,0 1 0,0 0-1,0 0 1,1-1 0,-1 1-1,0 0 1,1 0-1,-1 0 1,1-1 0,-1 1-1,1 0 1,0 0 0,-1 0-1,2-1-1,-1 1-8,0 0 0,0-1-1,0 1 1,0 0-1,-1-1 1,1 1 0,0-1-1,-1 1 1,1-1 0,-1 0-1,1 1 1,-1-1 0,1 0 8,4-13-52,-2 12 222,-7 4 7,-40 2-33,15-2 201,0 1 1,-5 3-346,-20 2 34,32-6-11,-12-2-23,20 1 166,1 0 0,0 0 0,-1 1 0,1 1 1,-11 3-167,-14 1 239,29-4-164,-1-1 0,0 1 0,-3 1-75,-34 21 154,19-15-208,-18 7-14,38-13-24,1 0 0,-1 0 0,0-1 0,0 0 0,0 0 0,-1-1 92,5-1-813,1 0 0,0 0 0,-1 0 0,1 0 0,-1-1 0,1 1 813,0-2-3312,0-1-1999</inkml:trace>
  <inkml:trace contextRef="#ctx0" brushRef="#br0" timeOffset="11211.39">1187 135 6144,'0'10'2368,"0"-10"-1856,-3 0 96,3 0-64,-3-3 0,3 3 64,0-2 160,0-1 64,0 1-416,0-1-96,3 6 0,0-1-64,3 6 96,0 0-192,2 4-32,-2-1-1056,3-1-416,-3 0-2496</inkml:trace>
  <inkml:trace contextRef="#ctx0" brushRef="#br0" timeOffset="14413.782">100 955 7040,'-1'-4'4328,"0"8"-1246,0 10-1026,1-4-1843,1 0 0,1-1 0,-1 0 1,2 1-1,-1-1 0,2 3-213,3 6 515,0-1 0,9 14-515,-11-23-1,0 0-1,1 0 1,0 0-1,0-1 1,1 0-1,4 3 2,12 9 4,12 8-4,17 12 53,-38-25 170,0 0 0,12 16-223,-7-7 66,3-1-81,-15-16 180,-1 0 0,0 1 0,5 6-165,7 6 299,-16-17-241,1 1-1,0-1 1,-1 1-1,0 0 1,1 0-1,-1 0 0,-1 0 1,1 0-1,1 2-57,10 20-102,-9-20 242,-4-3 14,0-1 1,1 1 0,-1-1-1,0 0 1,0 1 0,0-1-1,0 1 1,0-1 0,0 0-1,-1 2-154,1 9 475,-12-16-678,11 4 201,0-1-22,0 1 0,0-1 0,0 1 1,0 0-1,0-1 0,0 1 0,0 0 0,0 0 0,0-1 1,-1 1-1,1 0 0,0 0 0,0 0 0,0 0 1,0 1-1,0-1 0,0 0 0,0 0 0,0 1 0,0-1 1,0 0-1,0 1 0,0-1 0,0 1 0,0-1 0,0 1 1,1 0-1,-1-1 0,0 2 24,-12 6-318,11-7-178,0 0 0,0 1-1,0-1 1,0 0 0,0 1 0,0-1-1,0 1 1,0 1 496,-4 0-7482,6-3 3498</inkml:trace>
  <inkml:trace contextRef="#ctx0" brushRef="#br0" timeOffset="16084.944">125 969 5504,'0'0'1834,"-8"-14"2812,7 14-4451,1-1 1,-1 0-1,0 0 0,0 0 1,1 1-1,-1-1 1,0 0-1,0 1 1,0-1-1,0 1 1,0-1-1,0 1 0,0 0 1,0-1-1,0 1 1,0 0-1,-1 0-195,2 0 315,-6 15 1226,5-7-1020,0 0-1,0-1 1,-1 1-1,0 0 1,0-1-1,-2 4-520,1-2 197,0 0-1,0 1 1,1-1-1,0 2-196,2 2 10,0 0 0,0 0 0,1 0-1,2 4-9,-1 1 5,0 0-1,-2-1-4,0 175 0,-2-105-112,2-79 215,0-6-73,0 0-1,0 0 1,0 0 0,0 0 0,0 0 0,0 0-1,-1 0 1,1 0 0,0 0 0,-1 0 0,0 0-1,0-1 1,1 1 0,-1 0 0,0 0-30,-1 0 10,1 1 0,0 0 1,0 0-1,1 0 0,-1 0 1,0 0-1,1 0 0,0 0 0,-1 0 1,1 0-1,1 0 0,-1 0 1,0 2-11,1 7 10,-1-12 86,-12 11 480,12-10-564,-1-1-11,1 1 1,0-1-1,0 1 0,-1-1 1,1 1-1,0-1 1,0 1-1,0 0 0,-1-1 1,1 1-1,0-1 1,0 1-1,0 0 0,0-1 1,0 1-1,0-1 1,0 1-1,0 0-1,0 0 59,-14 11 751,17-24-1039,7-13-121,-1 0 0,3-18 350,-3 11-15,-3 10 16,-2 1 0,0-1 1,-2 0-1,0 0 0,-2-16-1,3 3 202,0-16-218,-3 50-4,0 1 0,0-1-1,0 0 1,0 1 0,0-1-1,1 1 1,-1-1 0,0 0-1,0 1 1,1-1-1,-1 1 1,0-1 0,1 1-1,-1-1 1,1 1 0,-1-1-1,1 1 1,-1 0 0,1-1-1,-1 1 1,1-1 0,-1 1-1,1 0 1,-1 0 0,1-1-1,-1 1 1,1 0-1,0 0 1,-1 0 0,1 0-1,0-1 1,-1 1 0,1 0-1,-1 0 1,1 0 0,0 1-1,-1-1 1,1 0 20,1-2-1025,0 6 711,0 4 271,-1-1 0,0 1 0,-1 0 0,1-1-1,-2 5 44,1 3-2040,0-15 1734,0 0 130,0 0 0,0 0 0,0 1 1,0-1-1,0 0 0,0 0 1,0 0-1,0 0 0,0 0 1,0 1-1,0-1 0,0 0 1,0 0-1,0 0 0,0 0 0,0 0 1,0 0-1,0 1 0,0-1 1,0 0-1,0 0 0,0 0 1,0 0-1,0 0 0,0 0 1,0 0-1,1 1 0,-1-1 0,0 0 1,0 0-1,0 0 0,0 0 1,0 0-1,0 0 0,0 0 1,0 0-1,1 0 0,-1 0 1,0 0-1,0 0 0,0 0 0,0 0 1,0 0-1,1 0 0,-1 0 176,3 0-4218</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46.587"/>
    </inkml:context>
    <inkml:brush xml:id="br0">
      <inkml:brushProperty name="width" value="0.1" units="cm"/>
      <inkml:brushProperty name="height" value="0.1" units="cm"/>
      <inkml:brushProperty name="color" value="#E71225"/>
    </inkml:brush>
  </inkml:definitions>
  <inkml:trace contextRef="#ctx0" brushRef="#br0">537 36 5888,'3'6'6288,"-3"-3"-5931,1 1 0,0-1 1,-1 1-1,1-1 0,1 1 1,-1-1-1,1 1-357,4 14 603,3 25 9,-1 0 0,-1 26-612,3 18 66,-7-60 17,-2 0 1,-1 27-84,-1-14 30,7 53-115,-3-12 53,0-18 181,0 18-181,-1 34 32,1-103-3498,-2-15 1050,1-1-949</inkml:trace>
  <inkml:trace contextRef="#ctx0" brushRef="#br0" timeOffset="1501.227">522 77 7296,'0'0'139,"0"1"0,0-1 0,-1 0 0,1 0-1,0 0 1,0 0 0,0 0 0,-1 0 0,1 0 0,0 0 0,0 0 0,0 0 0,-1-1 0,1 1 0,0 0 0,0 0 0,0 0 0,0 0 0,-1 0-1,1 0 1,0 0 0,0 0 0,0 0 0,0-1 0,-1 1 0,1 0 0,0 0 0,0 0 0,0 0 0,0-1 0,0 1 0,0 0 0,0 0 0,0 0-1,-1 0 1,1-1 0,0 1 0,0 0 0,0 0 0,0 0 0,0-1 0,0 1-139,-2 7 3642,0-4-3366,1 0 0,-1 0 1,0 0-1,0 0 0,0 0 0,0-1 1,0 1-1,0-1 0,-1 1 0,0-1 1,1 0-1,-1 0 0,0 0 0,0 0 1,-1 0-277,-5 3 68,1 0 1,0 0 0,0 0 0,0 1-1,1 1 1,-1-1 0,1 1 0,1 0-1,-6 7-68,-23 38-50,-72 111-60,93-137 190,10-17-35,0-1-1,-1 1 1,-3 3-45,5-7-34,0 0 0,0 1 0,0-1 0,1 1 0,-1 2 34,1-2-42,-1 0-1,1 1 1,-2-1 0,1 0 42,2-4-9,-1 0 1,1-1-1,-1 1 1,1-1-1,-1 1 1,1-1-1,-1 1 0,0-1 1,1 0-1,-1 0 1,0 1-1,0-1 1,0-1-1,-2 2 9,-9 3-97,0 1 0,0 1 0,1 0 0,-1 1 97,-29 15 4,39-22-8,0 1 0,0-1-1,0 1 1,0 0 0,0 0 0,0 0 0,1 0-1,-1 1 1,1-1 0,-1 1 0,1-1 0,0 1-1,0 0 1,0 0 0,0 0 0,1 0-1,-1 0 1,1 1 0,-1 1 4,1-1 7,0-1 0,0 1 0,0-1 0,0 1 1,0 0-1,1-1 0,0 1 0,0 0 0,0-1 0,0 1 0,0 0 0,1 0 0,0-1 1,-1 1-1,1-1 0,1 1 0,-1-1 0,0 1 0,1-1 0,0 0 0,0 1 0,0-1 1,0 0-1,0 0 0,1-1 0,-1 1 0,1 0 0,0-1 0,0 0 0,0 1 0,0-1 1,0 0-1,2 0-7,7 4 82,0 0 1,0-1-1,2 0-82,-1 0 63,-1-1 1,0 2-1,2 1-63,11 6 129,2-2 1,-1 0-1,1-2 1,11 2-130,-15-4-11,12 2 77,1-2 0,0-1 0,0-2-66,37 6 639,7 7-527,-69-15-76,-10-2-27,1 0 1,0 0-1,-1 0 1,1 0-1,-1 1 1,1-1-1,0 1 1,-1-1-1,1 1 1,-1-1-1,1 1 1,-1 0-1,1 0 1,-1 0 0,0 0-1,1 0 1,-1 0-1,0 0 1,0 0-1,0 1 1,0-1-1,0 1-9,0 2 11,-1-3 37,0-1 0,0 0-59,0 0-405,-5-3-5093,7 1 491</inkml:trace>
  <inkml:trace contextRef="#ctx0" brushRef="#br0" timeOffset="3806.941">471 402 6784,'-6'-44'4576,"6"43"-4459,0 1-1,0 0 1,0-1 0,0 1 0,0 0 0,0-1 0,-1 1 0,1 0-1,0-1 1,0 1 0,0 0 0,0-1 0,0 1 0,0 0 0,-1 0-1,1-1 1,0 1 0,0 0 0,0 0 0,-1-1 0,1 1 0,0 0 0,0 0-1,-1 0 1,1-1 0,0 1-117,-1 0 38,1 0-1,0 1 1,0-1-1,-1 0 1,1 0 0,0 0-1,0 0 1,0 1-1,-1-1 1,1 0 0,0 0-1,0 0 1,0 1-1,0-1 1,-1 0-1,1 0 1,0 1 0,0-1-1,0 0 1,0 1-1,0-1 1,0 0 0,0 0-1,0 1 1,0-1-1,0 0 1,0 1-38,-1 11 13,1 1 0,0 0 0,1 0 0,1 4-13,1 16-63,14 247 794,-17-252-46,0-24-351,-1-5-35,-3-14-12,0-20-212,1 1 1,2-1-1,3-34-75,18-104-386,-11 114 375,5-6 11,-14 63-2,0 0 0,1 1 0,-1-1-1,1 0 1,0 1 0,-1-1-1,1 0 1,0 1 0,0-1 0,0 1-1,1-2 3,-2 3 1,1 0-1,-1 0 0,0 0 1,0 0-1,0 0 0,0 0 1,0-1-1,1 1 0,-1 0 1,0 0-1,0 0 0,0 0 1,0 0-1,0 0 0,1 0 1,-1 0-1,0 0 0,0 0 0,0 0 1,0 0-1,1 0 0,-1 0 1,0 0-1,0 0 0,0 0 1,0 0-1,1 1 0,-1-1 1,0 0-1,0 0 0,0 0 1,0 0-1,0 0 0,0 0 1,1 0-1,-1 0 0,0 1 1,0-1-1,0 0 0,4 13 28,0 21-82,-1 0 0,-2-1 0,-2 7 54,1-3-8,3 275 1896,-3-302-1484,0-10-387,0-11 330,-9-242 243,0-5-540,9 253-75,0 3 6,0 0 0,0 0 0,0 1 0,0-1 1,0 0-1,0 0 0,0 0 0,1 0 0,-1 0 1,1 1-1,-1-1 0,1 0 19,-1 2-3,1 0 0,-1 1 0,0-1-1,1 0 1,-1 1 0,0-1 0,0 0 0,0 1 0,0-1 0,1 0-1,-1 1 1,0-1 0,0 1 0,0-1 0,0 0 0,0 1-1,0-1 1,0 1 0,0-1 0,0 0 0,0 1 0,0-1 3,8 70-43,0 68 43,-12 70 27,4-204-22,-1 20 166,-1-1-1,-5 20-170,7-41 34,0-1 0,0 1 0,-1-1-1,1 1 1,-1-1 0,1 1 0,-1-1-1,1 1 1,-1-1 0,0 0 0,0 1-1,0-1 1,0 0 0,0 0 0,0 0-1,0 0 1,0 0 0,0 0 0,-1 0-1,1 0 1,-1 0-34,2-1 21,-1 1 0,0-1 0,0 0 0,1 0 0,-1 0 0,0 0 0,1 0 0,-1 0 0,0 0 0,0 0 0,1 0 0,-1 0 0,0-1 0,0 1 0,1 0 0,-1 0 0,0-1-21,-1 0 21,1 0-1,-1 0 0,1 0 0,-1 0 0,1-1 1,-1 1-1,1-1 0,0 1 0,-1-1-20,-11-17-45,1-1-1,1-1 0,0 0 1,-4-15 45,12 29-47,-12-33-120,1-1 0,2 0 167,1 4-29,10 31 28,-8-19-27,8 24 23,1 0 1,-1-1-1,0 1 0,1 0 0,-1-1 0,0 1 1,0 0-1,0 0 0,0 0 0,-1 0 1,1 0-1,0 0 0,0 0 0,-2-1 5,2 2-5,1 0 0,-1 0 0,0 0 0,1 0 0,-1 0 0,0 0 0,0 0 0,1 0 0,-1 0 0,0 0 0,0 0-1,1 1 1,-1-1 0,0 0 0,1 1 0,-1-1 0,0 0 0,1 1 0,-1-1 0,0 1 0,1-1 0,-1 1 0,1-1 0,-1 1 0,1-1-1,-1 1 1,1-1 0,-1 1 5,-14 22-63,11-16 23,-7 12 35,1 1 1,1 1-1,1-1 1,-2 10 4,0 0 141,-10 17-141,12-31 137,0 0 1,-1 0 0,-1-1-1,-11 13-137,15-22 48,1 0 0,-1 0 0,0-1 0,0 0 0,-1 0 0,0 0 0,0-1-1,0 0 1,0 0 0,0-1 0,-1 0 0,0 0-48,-8 1 57,8-2-97,1 0-1,0 1 1,-3 1 40,13-13 32,25-33 278,7-12 420,23-25-730,-42 62 7,1 0 0,1 1 0,3-2-7,9-8 43,13-12 42,2-1 6,19-24-91,-101 119-155,17-25 142,2 0 0,1 1 0,2 1 0,-4 13 13,-26 54 42,43-96-14,0 0 1,0-1 0,0 1-1,0-1 1,-1 1 0,1-1-1,-1 0 1,-2 2-29,5-4 5,-1-1 0,1 0-1,0 0 1,-1 1 0,1-1 0,0 0 0,-1 0 0,1 0 0,0 0-1,-1 1 1,1-1 0,-1 0 0,1 0 0,0 0 0,-1 0 0,1 0-1,-1 0 1,1 0 0,0 0 0,-1 0 0,1 0 0,-1 0 0,1 0-1,0 0 1,-1 0 0,1-1 0,0 1 0,-1 0-5,1 0-1,-1-1 1,0 0-1,1 1 1,-1-1-1,1 1 0,-1-1 1,1 0-1,-1 1 1,1-1-1,-1 0 1,1 0-1,0 1 1,-1-1 0,0-4-17,0 1 1,0 0 0,0 0 0,0-5 16,0-7 19,1 0 1,0 0-1,1-1 0,1 1 1,0 0-1,1 0 0,2-4-19,2-2 1,1 1 0,0 0 0,1 0 0,13-18-1,2 1-33,1 2 0,3 1 0,0 1-1,3 2 1,5-4 33,-14 16 422,-22 20-417,0 1 0,0-1 0,0 0 0,0 0 0,0 0 0,0 0 1,0 0-1,0 0 0,0 0 0,0 0 0,0 0 0,1 0 0,-1 0 1,0 0-1,0 0 0,0 0 0,0 1 0,0-1 0,0 0 0,0 0 1,0 0-1,0 0 0,0 0 0,0 0 0,0 0 0,0 0 0,0 0 1,0 0-1,0 0 0,0 0 0,0 0 0,0 0 0,0 0 0,0 0 1,1 0-1,-1 0 0,0 0 0,0 0 0,0 0 0,0 0 0,0 0 0,0 0 1,0 0-1,0 0 0,0 0 0,0 0 0,0 0 0,0 0 0,0 0 1,0 0-1,1 0 0,-1 0 0,0 0 0,0 0 0,0 0 0,0 0 1,0 0-1,0 0 0,0 0 0,0 0 0,0 0 0,0 0 0,0 0-5,-2 6 123,1-5-105,-9 20 37,-1-1 1,-1 0 0,-1-1 0,-11 11-56,-6 12-5,-5 13-530,-11 26 535,4-7-403,38-67 384,1-1 15,-1 1 0,0-1 1,0 0-1,0 0 0,-1-1 1,0 1-1,0-1 1,-5 4 3,9-8 1,1-1 1,0 0 0,0 0 0,-1 0 0,1 0 0,0 1 0,0-1-1,-1 0 1,1 0 0,0 0 0,0 0 0,-1 0 0,1 0-1,0 0 1,-1 0 0,1 0 0,0 0 0,0 0 0,-1 0 0,1 0-1,0 0 1,-1 0 0,1 0 0,0 0 0,0 0 0,-1 0-1,1 0 1,0-1 0,0 1 0,-1 0 0,1 0 0,0 0 0,0 0-1,0-1 1,-1 1 0,1 0 0,0 0 0,0 0 0,0-1 0,-1 1-2,-2-11-21,3 5 1,0 1-1,1 0 1,-1 0 0,1 0 0,0-1-1,0 1 1,1-2 20,15-38-76,-14 39 75,13-30-16,2 1-1,1 0 0,2 2 0,1 0 0,2 2 1,0 0-1,3 2 0,0 1 0,29-23 18,-52 48 0,1-1 0,0 1 0,0-1 0,0 1 0,1 1 0,4-3 0,-10 5 5,1 0 1,-1 0-1,1-1 0,-1 1 0,1 0 0,-1 0 1,1 0-1,0 0 0,-1 0 0,1 0 0,-1 0 1,1 0-1,0 0 0,-1 0 0,1 0 0,-1 0 1,1 0-1,-1 0 0,1 1 0,0-1 0,-1 0 0,1 0 1,-1 1-1,1-1 0,-1 0 0,1 1 0,-1-1 1,1 0-1,-1 1-5,1 0 17,-1 0 0,1 0 0,-1 1 1,1-1-1,-1 0 0,1 0 0,-1 1 0,0-1 1,0 0-1,0 1 0,1-1 0,-1 0 1,-1 1-18,1 6 50,-1-1 0,0 1 1,-1-1-1,-1 4-50,-4 10 21,-2 0 0,0-1 1,-1 0-1,-1-1 0,-3 2-21,-22 42-10,-6 29 164,-1 13-154,37-88 28,-6 9-12,7-20-4,1-6-3,4-1-8,0 0 0,-1 1 0,1-1 1,0 0-1,-1 0 0,1 1 0,0-1 0,0 0 0,0 0 0,0 1 1,0-1-1,0 0 0,0 0 0,0 0-1,0-7 1,1 0-1,1 0 1,0 1-1,0-1 1,0 0-1,1 1 1,0-1 0,0 1-1,1 0 1,0 0-1,0 0 1,0 1 0,1-1-1,3-2 0,-2 2-12,0 0 1,1 1-1,0 0 0,0 0 1,0 0-1,0 1 0,1 0 0,0 1 1,0 0-1,0 0 0,0 0 1,1 1-1,0 1 12,-6 1-9,0 0 1,1 1-1,-1 0 0,0 0 1,0 0-1,1 0 0,-1 0 1,0 1-1,0-1 0,1 1 1,-1 0-1,0 0 1,0 0-1,3 2 9,-5-2 3,1-1 0,-1 1-1,1 0 1,-1 0 0,0 0 0,0 0 0,0 0 0,1 1 0,-1-1 0,0 0-1,-1 1 1,1-1 0,0 0 0,0 1 0,0-1 0,-1 1 0,1-1 0,-1 1-1,1-1 1,-1 1 0,0 0 0,1-1 0,-1 1 0,0 0 0,0-1 0,0 1-1,0-1 1,-1 1 0,1 0 0,0-1 0,-1 2-3,-1 4 19,-1 0 0,0 0-1,0 0 1,0 0 0,-1-1 0,0 1-1,-5 5-18,-4 4 20,0 0 0,-6 3-20,-7 8-12,-1-2 0,-1-1 0,-1-1 0,-24 13 12,53-36-3,0 0 0,0 0 1,0 0-1,0 0 1,0 1-1,0-1 0,0 0 1,0 0-1,0 0 1,-1 0-1,1 0 1,0 0-1,0 0 0,0 0 1,0 0-1,0 0 1,0 0-1,0 0 0,0 0 1,0 0-1,-1 0 1,1 0-1,0 0 1,0 0-1,0 0 0,0 0 1,0 0-1,0 0 1,0 0-1,0 0 0,-1 0 1,1 0-1,0 0 1,0 0-1,0 0 1,0 0-1,0 0 0,0 0 1,0 0-1,0 0 1,0 0-1,0 0 0,-1 0 1,1-1-1,0 1 1,0 0-1,0 0 0,0 0 1,0 0-1,0 0 1,0 0-1,0 0 1,0 0-1,0 0 0,0-1 1,0 1-1,0 0 1,0 0-1,0 0 0,0 0 3,2-10-87,8-12-6,-5 14 61,-1 1 1,1 0 0,0 0 0,1 0-1,-1 1 1,1 0 0,1 0 0,-1 0-1,1 1 1,0 0 0,1-1 31,-4 4 8,-1 0 0,0 1 0,0-1 1,1 1-1,-1-1 0,1 1 0,-1 0 0,1 1 1,-1-1-1,1 0 0,0 1 0,-1 0 0,1 0 1,0 0-1,-1 0 0,1 1 0,0-1 0,-1 1 0,1 0 1,-1 0-1,1 1 0,-1-1 0,1 0 0,-1 1 1,0 0-1,0 0 0,1 1-8,2 2 9,-1 0 0,0 0 0,0 1 0,-1 0 0,0 0 0,0 0 0,0 1 0,0-1 1,-1 1-1,1 5-9,-3-10 22,0 1 1,0-1 0,0 1 0,0-1-1,-1 1 1,0-1 0,1 1 0,-1-1-1,0 1 1,0 0 0,0-1 0,-1 1 0,1-1-1,-1 1 1,1-1 0,-1 1 0,0-1-1,0 0 1,0 1 0,0-1 0,0 0-1,0 1 1,-2 0-23,0 1 19,0-1 1,0 0-1,-1 0 0,1 0 0,-1 0 0,0-1 1,1 1-1,-1-1 0,0 0 0,-1 0 0,1 0 1,0-1-1,-2 1-19,-34 8 96,-9 0-96,19-4-117,28-6 109,-3 1-119,-1 0 1,1 0-1,-1 0 1,0-1 0,-4 0 126,10 0-20,-1 0 0,1 0 0,0 0 0,-1 0 0,1 0 0,0 0 0,0 0 0,-1 0 0,1 0 0,0 0 0,-1 0 0,1 0 0,0 0 0,0 0 0,-1 0 1,1-1-1,0 1 0,0 0 0,-1 0 0,1 0 0,0 0 0,0-1 0,0 1 0,-1 0 0,1 0 0,0-1 0,0 1 0,0 0 20,4-5-321,14-5 102,15-5 208,2 1 1,0 2-1,29-7 11,-60 19 95,0-1-1,1 1 1,-1 0-1,0 0 1,0 0-1,0 0 1,0 1-1,1 0 1,-1 0-1,0 0 1,0 0 0,3 2-95,-6-2 59,1-1 1,-1 1-1,1 0 1,-1 0-1,1-1 1,-1 1-1,0 0 1,1 1-1,-1-1 1,0 0-1,0 0 1,0 0-1,0 1 1,0-1-1,0 0 1,0 1-1,-1-1 1,1 1-1,0-1 1,-1 1-1,1-1 1,-1 1-1,0 0 1,1-1-1,-1 1 1,0 0-1,0-1 1,0 1 0,0-1-1,0 1 1,-1 0-1,1-1 1,0 1-60,-1 0 18,0 0 1,1-1 0,-1 1 0,0-1 0,0 1 0,0-1 0,0 1-1,0-1 1,-1 1 0,1-1 0,0 0 0,0 0 0,-1 0-1,1 0 1,-1 0 0,1 0 0,-1 0 0,-1 1-19,-4 1 53,-1 0 0,1-1 1,-6 2-54,8-3 29,-15 5-186,0-1 1,0-1-1,-17 1 157,24-5-684,6-2-401,7 2 1033,0 0-1,0 0 1,0 0-1,0 0 1,0 0-1,-1 0 1,1 0 0,0 0-1,0 0 1,0 0-1,0 0 1,0 0-1,0 0 1,0 0-1,0 0 1,0 0 0,0 0-1,0 0 1,0 0-1,0 0 1,0 0-1,0-1 1,0 1 0,0 0-1,0 0 1,0 0-1,0 0 1,-1 0-1,1 0 1,0 0-1,0 0 1,0 0 0,0 0-1,0 0 1,0 0-1,0 0 1,0 0-1,0 0 1,0-1 0,0 1-1,0 0 1,0 0-1,0 0 1,0 0-1,1 0 1,-1 0-1,0 0 1,0 0 0,0 0-1,0 0 1,0 0-1,0 0 1,0 0-1,0 0 1,0 0 0,0 0-1,0 0 1,0 0 52,8-8-3590,2-9-1833</inkml:trace>
  <inkml:trace contextRef="#ctx0" brushRef="#br0" timeOffset="30242.908">6400 15 5888,'-1'-1'920,"0"0"0,0 0 1,1-1-1,-1 1 0,1 0 0,-1-1 1,1 1-1,-1-1 0,1-1-920,0 4 118,0-1 0,-1 0 1,1 0-1,0 0 0,0 0 0,0 0 0,0 0 0,0 0 0,-1 1 0,1-1 0,0 0 0,0 0 0,0 0 1,0 0-1,0 0 0,0 1 0,0-1 0,-1 0 0,1 0 0,0 0 0,0 1 0,0-1 0,0 0 0,0 0 1,0 0-1,0 0 0,0 1 0,0-1 0,0 0 0,0 0 0,0 0 0,0 1 0,0-1 0,0 0 0,1 0-118,6 24 924,-4-18-770,-1 0 1,0 0-1,0 6-154,12 94 678,-5 15-678,0 4 21,-1 3 152,-7 25-173,-1-123-77,1-18 93,0-1 1,0 1-1,3 7-16,-2-8-15,0 0 1,0 0-1,-1 8 15,-15-375-6320,-2 215 5963,3 37 378,12 90 10,-1-10 32,-1 0-1,-1 1 1,-6-18-63,8 32 471,0 0 1,1 0-1,0-1 1,1 1-1,0-6-471,0 15 6,0 0 0,0 0-1,0-1 1,0 1 0,-1 0-1,1-1 1,0 1 0,0 0 0,0-1-1,0 1 1,0 0 0,1 0-1,-1-1 1,0 1 0,0 0 0,0-1-1,0 1 1,0 0 0,0-1-1,0 1 1,1 0 0,-1 0 0,0-1-1,0 1 1,0 0 0,1 0-1,-1 0 1,0-1 0,0 1 0,0 0-1,1 0 1,-1 0 0,0-1-1,1 1 1,-1 0 0,0 0 0,0 0-1,1 0 1,-1 0 0,0 0-1,1 0 1,-1 0 0,0 0 0,1 0-1,-1 0 1,0 0 0,0 0-1,1 0 1,-1 0 0,0 0 0,1 0-1,-1 0 1,0 0-6,2 1 80,-1 0 0,0-1 0,0 1 0,1 0 0,-1 0 1,0 0-1,0 0 0,0 0 0,0 0 0,0 0 0,0 0 0,0 0-80,9 15 367,-1 1 0,3 7-367,14 24 407,12 22-333,-27-47-41,1-2 0,0 0 1,2-1-1,0 0 0,5 4-33,47 39-64,0 2-24,-55-53 77,0 2-1,0-1 1,-1 1 0,2 7 11,5 12 137,-2 0 0,-2 1 0,0 1-137,1 14 224,-14-48-166,0 0 1,-1 0-1,1 0 1,-1 0-1,1-1 1,-1 1-1,0 0 1,1 0-1,-1 0 1,0-1-1,1 1 1,-1 0-1,0-1 1,0 1-1,0-1 0,1 1 1,-1-1-1,-1 1-58,-7 6 116,3-1-111,0 0 0,0-1 1,-1 0-1,1-1 0,-1 1 1,0-1-1,0 0 0,-1-1 1,1 0-1,-1 0 0,0-1 1,1 1-1,-1-2 0,-7 2-5,1-1 19,0 1 0,0 1 1,1 0-1,0 1 0,-1 1 0,1 0 0,-9 7-19,17-10-2,-3 2 171,1-1-1,-1 1 0,-6 1-168,12-5 54,0 0-1,-1-1 0,1 1 0,-1 0 0,1-1 0,-1 0 1,1 0-1,-1 1 0,1-1 0,-1-1 0,1 1 0,-1 0 1,1-1-1,0 1 0,-1-1-53,-15-2 327,17 2-301,0 1 0,0 0-1,0 0 1,0 0-1,0 0 1,0 0-1,0 0 1,0 1-1,0-1 1,0 0-1,0 0 1,0 1-1,0-1 1,0 1-1,0-1 1,0 1-26,1-1-69,0 0-129,9-11-2170,-7 3 2135,0-1-1,0 0 0,0 1 0,-1-1 0,-1 0 1,1 0-1,-1 0 0,-1-5 234,0-7-146,4-66 171,-1 51 19,-1 0 1,-2 0 0,-1 0-1,-4-12-44,2 28 712,2 18-41,3 13-347,7 47-123,2-1-1,3 0 1,13 32-201,-25-85-36,0 0-1,1 0 0,-1-1 0,1 1 0,0 0 1,0-1-1,0 1 0,1-1 0,-1 0 0,2 2 37,-3-5-2,-1 0-1,0 0 1,0 0-1,0 0 1,0 0 0,0 0-1,0 0 1,0 0-1,0 0 1,1 0-1,-1 0 1,0 0-1,0 0 1,0 0-1,0 0 1,0 0-1,0 0 1,0 0-1,0 0 1,1 0-1,-1 0 1,0 0-1,0 0 1,0 0 0,0 0-1,0 0 1,0 0-1,0 0 1,0-1-1,0 1 1,0 0-1,0 0 1,0 0-1,1 0 1,-1 0-1,0 0 1,0 0-1,0 0 1,0 0-1,0 0 1,0-1-1,0 1 1,0 0-1,0 0 1,0 0 0,0 0-1,0 0 1,0 0-1,0 0 1,0-1-1,0 1 1,0 0-1,0 0 1,0 0-1,0 0 1,0 0-1,-1 0 3,2-9-17,-1 8 10,-3-108 66,-14-86-59,18 186 140,3 12-39,6 14-54,0 12-35,-2 0 0,5 24-12,-4-11 72,2-1-72,-5-24 32,1 0 0,3 7-32,-2-13-13,-8-11 11,0 0 1,0 1-1,1-1 1,-1 0-1,0 0 1,0 0-1,0 0 1,1 0-1,-1 0 1,0 0-1,0 0 1,0 1-1,1-1 1,-1 0-1,0 0 1,0 0 0,1 0-1,-1 0 1,0 0-1,0 0 1,0 0-1,1 0 1,-1-1-1,0 1 1,0 0-1,1 0 1,-1 0-1,0 0 1,0 0 1,1-1-5,0 0 0,0 0 0,0-1 1,-1 1-1,1 0 0,0 0 0,-1 0 1,1-1-1,-1 1 0,0 0 0,1-1 1,-1 1-1,0-1 0,0 0 5,2-21-24,-1 0 0,-1 1 1,-1-1-1,-3-16 24,0 2 276,2-10-276,2 46 11,0 1 1,0 0-1,0-1 0,0 1 0,0-1 0,0 1 0,0 0 0,0-1 0,0 1 0,0 0 0,0-1 0,1 1 0,-1 0 0,0-1 1,0 1-1,0 0 0,0 0 0,0-1 0,1 1 0,-1 0 0,0-1-11,5 3 210,7 10-29,-5 2-167,1 0-1,-2 0 0,1 0 1,-2 1-1,0 0 0,0 4-13,9 24 0,-3-9-26,-6-17-235,1 0-1,2 4 262,-3-13-347,-5-13 14,-5-17 42,1 11 262,1 0-1,-2 0 1,1 0-1,-1 1 0,-1 0 1,0 0-1,-1 0 0,1 1 1,-9-8 29,-63-58-7,39 38 8,-11-14-1,47 48 3,-15-18 281,-1 1 0,-8-5-284,27 35 400,31 213 539,-25-190-715,-2-25-102,-4-8-121,0 0 1,0 0-1,0 0 1,0 0-1,0 0 0,0 0 1,0 0-1,0 0 0,0 0 1,0 0-1,0 0 1,0 0-1,1 0 0,-1 0 1,0 0-1,0 0 0,0 0 1,0 0-1,0 0 1,0 0-1,0 0 0,0 0 1,0 0-1,0 0 0,0 0 1,0 0-1,0 0 1,1 0-1,-1 0 0,0 0 1,0 0-1,0 0 1,0 0-1,0 0 0,0 0 1,0 0-1,0-1 0,0 1 1,0 0-1,0 0 1,0 0-1,0 0 0,0 0 1,0 0-1,0 0 0,0 0 1,0 0-1,0 0 1,0 0-2,2-15 60,-2-17-87,-1-1-1,-2 1 1,-1 0-1,-2-1 28,0-5-563,2-1-1,0-23 564,5 60-570,3 6 110,8 13-559,0 1-1135,-5-11-1282,-1-1 0,1 1-1,4 1 3437,0 0-4010</inkml:trace>
  <inkml:trace contextRef="#ctx0" brushRef="#br0" timeOffset="36044.889">640 562 4608,'-1'1'237,"-1"-1"0,0 0 0,1 1 0,-1-1 0,0 1 0,1 0 0,-1-1 0,0 1 0,1 0 1,-1 0-1,1 0 0,0 0 0,-1 0 0,1 0 0,0 1 0,0-1 0,-1 0 0,1 1-237,-11 9 4901,12-10-3760,0-1 123,0 0 106,0 0-1146,0 0-1,0 1 0,0-1 0,0 1 0,0-1 1,0 0-1,0 1 0,0-1 0,0 1 0,1-1 1,-1 0-1,0 1 0,0-1 0,0 0 0,1 1 1,-1-1-1,0 0 0,0 1 0,1-1 0,-1 0-223,30 0 529,-13-1-545,0 1-1,14 2 17,26 7-53,15 7 53,-20-4 64,44 4-64,16-3-115,178 15 39,-202-24 161,0-3 0,28-6-85,-13-4-59,34-10 59,373-70-43,-253 56-83,-183 25 135,88-5 94,10 7-103,-99 4-2,167-1-111,-61 2 125,173 0 53,-190 1-7,213 5-58,-76 3 96,159-18-134,-233 3 38,65 12 0,-205-1-65,171 7 24,-178-10-784,5 0-9993,34-6 10818,-100 3-1061,1-2 0,10-2 1061,19-4-1611,-28 10-1253,-4 4 443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17.740"/>
    </inkml:context>
    <inkml:brush xml:id="br0">
      <inkml:brushProperty name="width" value="0.1" units="cm"/>
      <inkml:brushProperty name="height" value="0.1" units="cm"/>
      <inkml:brushProperty name="color" value="#E71225"/>
    </inkml:brush>
  </inkml:definitions>
  <inkml:trace contextRef="#ctx0" brushRef="#br0">1605 44 5120,'0'1'7303,"-2"2"-3634,-17 13-2727,10-12-849,-1 0-1,1-1 1,-1-1 0,0 1-1,0-2 1,-2 1-93,-3 1-59,0 0-1,-3 1 60,1 2 5,-2-1 4,1 1 0,0 1-1,0 0 1,1 2-1,-3 2-8,13-7 0,1 2 0,0-1 0,-4 6 0,-10 8 22,10-8 41,9-10-80,0 1 0,0-1 0,0 0 1,0 1-1,-1-1 0,1 0 0,0 0 0,-1 0 0,1 0 0,-1 0 0,0 0 17,-6 5 107,7-6-17,4-7-47,3-2-41,0 1-1,0-1 0,1 1 1,1-1-2,0 1-1,-3 3 1,0 0 0,1 0 0,-1 0-1,1 1 1,0 0 0,1 0-1,-1 1 1,1 0 0,4-2 0,12-3 5,1 0-1,4 1-4,-18 5 4,28-6 59,-27 6-75,0 0 1,0-1 0,-1 0-1,1-1 1,-1 0 0,4-2 11,-13 5 71,3-1 38,0 0-1,-1 0 0,1 0 1,0 0-1,0 1 1,0 0-1,0-1 1,0 1-1,0 1 0,1-1 1,1 0-109,-18 18 1216,9-11-1186,0 0 0,1 0 0,-1 0 0,1 1 0,1-1 0,-1 1 0,1-1 0,0 1 0,1 0 0,-1 0 0,2 2-30,-2 9 65,-1 0 1,-3 12-66,2-12 57,1 0 1,0 12-58,2-23-18,-1 0 1,0 0-1,0-1 0,-2 5 18,1-4-22,1 0 0,0-1-1,0 1 1,0 4 22,-3 19 78,2-23-99,1 0 0,0 0 1,1 4 20,0-7 17,-1 8 141,-2-13-83,-3-5-43,4 3-40,-1 1-1,1-1 1,-1 1-1,0-1 1,0 1-1,0 0 1,0 0-1,0 0 1,-1 1-1,-2-2 9,-37-11-131,22 8 107,17 4 44,-5 0-16,-1-1-1,1-1 1,1 1-1,-1-2 1,1 1-1,-1-1 1,1 0-1,-4-4-3,9 7-3,0 0-1,0 0 0,0 0 1,0 1-1,0-1 0,-1 1 1,1-1-1,0 1 0,-1 0 1,-3 0 3,-9-3 106,15 4-104,1-1-1,-1 1 1,0 0 0,0-1 0,0 1 0,0 0 0,0-1 0,1 1-1,-1-1 1,0 1 0,0-1 0,1 0 0,-1 1 0,0-1 0,1 0-1,-1 1 1,1-1 0,-1 0 0,1 0 0,-1 0 0,1 0 0,-1 1-1,1-1 1,0 0 0,-1 0 0,1 0 0,0 0 0,0 0 0,0 0-1,0 0 1,0 0 0,0 0 0,0 0 0,0 1 0,0-1 0,0 0 0,1 0-1,-1 0 1,0 0 0,0 0 0,1 0 0,-1 0 0,1 0-2,1 0-10,0 0 0,0-1 0,0 1 0,1 0 0,-1 1 0,0-1 0,1 0 1,-1 1-1,0-1 0,1 1 0,-1-1 0,2 1 10,4-1 76,13-5-168,-1-1 0,0 0 0,16-9 92,9-4-97,10 0-399,-53 19 513,-1 0 0,1 0 1,0 0-1,-1-1 0,1 1 1,-1-1-1,1 1 0,-1-1 1,1 1-1,-1-1 0,0 0 1,1-1-18,-10 18 21,6-9-32,-1-2 1,0 1-1,0 0 0,0 0 11,-12 12-62,-1-1 0,0-1-1,-16 12 63,3-3-15,25-18 143,8-5-10,10-4-76,-10 1-39,1 0 0,0-1 0,-1 1 1,1-1-1,-1 0 0,0 0 0,0-1 1,0 1-1,-1-1 0,1 0 0,-1 0 1,1-1-4,6-9 95,-1 0 0,-1-1 0,0-1-95,-3 5 6,1-1-91,-7 9-42,-11 11-109,1 1 210,-5 2 6,-1 0 0,0-1 0,-1-1 0,0-1 0,-1 0 0,1-1 0,-1-1 0,-5 0 20,9-5 220,15-1-218,0 0 1,0 0-1,0 0 0,0 0 0,-1 0 1,1 0-1,0 0 0,0 0 0,0-1 1,0 1-1,0 0 0,0 0 1,0 0-1,0 0 0,0 0 0,0 0 1,0 0-1,0 0 0,0 0 0,0 0 1,0 0-1,0 0 0,-1 0 0,1 0 1,0 0-1,0 0 0,0-1 1,0 1-1,0 0 0,0 0 0,0 0 1,0 0-1,0 0 0,0 0 0,0 0 1,0 0-1,0 0 0,0 0 0,0 0 1,0-1-1,0 1 0,0 0 1,0 0-1,0 0 0,1 0 0,-1 0 1,0 0-1,0 0-2,7-6 92,8-6-95,0 0-1,-1-1 1,0 0-1,0-2 4,0 0-20,0 1 0,1 1-1,15-10 21,-30 23 0,0 0 0,0 0 0,0 0-1,0 0 1,0 0 0,0 0 0,0 0-1,0 0 1,0 0 0,0 0 0,0 0 0,0 0-1,0 0 1,0 0 0,0 0 0,0 0-1,0 0 1,0 1 0,0-1 0,0 0-1,0 0 1,0 0 0,0 0 0,0 0-1,0 0 1,0 0 0,0 0 0,0 0 0,0 0-1,0 0 1,0 0 0,0 0 0,1 0-1,-1 0 1,0 0 0,0 0 0,0 0-1,0 0 1,0 0 0,0 0 0,0 0-1,0 0 1,0 0 0,0 0 0,0 0 0,0 0-1,0 0 1,0 0 0,0 0 0,0 0-1,0 0 1,0 0 0,1 0 0,-1 0-1,0 0 1,0 0 0,0 0 0,0 0-1,0 0 1,-4 8-30,-7 9-6,-9 6-171,0-1-1,-2-1 0,-6 4 208,9-8-406,16-14-84,-5 4 65,6-4-7022,3-3 4087</inkml:trace>
  <inkml:trace contextRef="#ctx0" brushRef="#br0" timeOffset="1678.414">1465 292 7040,'-23'17'7905,"-1"-1"-4431,14-10-3341,0 1 1,0 0 0,0 1-1,1 0 1,0 0-1,1 1 1,-1 2-134,-22 33 238,17-23-80,-1-1 1,-12 14-159,17-25-18,0-1 0,0-1-1,0 1 1,-1-2 0,0 1 0,-12 3 18,-26 18 141,29-16-164,13-8-3,0 0 0,0 1 1,1-1-1,-1 1 0,1 1 0,0-1 0,1 1 0,-6 6 26,-23 32 32,-13 11-32,29-35 11,7-8-89,-2-2-1,1 1 1,-2-1-1,1-1 1,-11 5 78,14-8-13,-2 2-6,-5 2-110,1 0 0,0 2 0,-6 6 129,-2 1-36,-6 6 19,-16 25 55,29-30-17,-1-1 0,-1 0 0,-12 8-21,0-1-28,-13 15 28,-5 4-20,-14 5-149,-6 6-440,68-55-33,-2 2-3484,3-3 265</inkml:trace>
  <inkml:trace contextRef="#ctx0" brushRef="#br0" timeOffset="5014.64">214 1170 4992,'0'0'54,"0"0"0,0 0 0,0 0 0,0 0 0,0 0 0,0 0 0,1 0 0,-1 0 0,0 0 0,0 0 0,0 0 0,0 0 0,0 0 0,0 0 0,0 0 0,0 0 0,0 0 0,0 0 0,0-1 0,0 1 0,0 0 0,0 0 0,0 0 0,0 0 0,1 0 0,-1 0 0,0 0 0,0 0 0,0 0 0,0 1 0,0-1 0,0 0 0,0 0 0,0 0 0,0 0 0,0 0 0,0 0 0,0 0 0,0 0 0,0 0 0,0 0 0,0 0 0,1 0 0,-1 0 0,0 0 0,0 0 0,0 0 0,0 0 0,0 0 0,0 0 0,0 0 0,0 0 0,0 0 0,0 1-54,1 4 2221,-1 10-32,0-12-2145,1 3 263,0 0-1,0 0 0,1 0 0,0-1 0,0 1 1,0 0-1,0-1 0,1 1 0,3 4-306,7 17 220,-8-15-163,-2-5 33,0 1-1,0-1 0,1 1 0,-1-1 0,2 0 1,-1 0-1,1-1 0,0 1 0,0-1 1,3 1-90,-4-3 14,0 1 0,-1-1 0,1 1 1,-1-1-1,1 3-14,12 15 990,-13-20-931,-1 0 0,0 0 1,1 0-1,-1-1 0,1 1 1,2 0-60,-3 0-18,1-1 0,-1 0 1,1 1-1,-1 0 1,1 0-1,-1-1 0,0 1 1,0 0-1,0 1 18,1 0 13,0 1 0,-1 0 0,1 0 0,-1-1 0,0 1 0,0 1 0,0-1 0,-1 0 0,1 0 0,-1 1 0,0-1 0,0 1 0,-1-1-1,1 3-12,1 10 75,-2-17-27,-8 12-27,6-11 4,0 0-1,0 0 0,-1-1 0,1 1 0,0-1 0,0 1 0,0-1 0,0 0 0,-1 0 0,1 0 0,-1 0-24,-2 0 31,0 0 0,0-1 1,-1 1-1,-1-2-31,-1 0 9,-1 0 0,1 1 1,-1 0-1,0 1 1,-8 0-10,12 0-12,0 0 1,0 1 0,1-1 0,-1 1 0,0 1 0,0-1 0,0 1 0,1-1 0,-1 1 0,1 1 0,-1-1 11,-61 32 27,60-30-48,-1-1 1,0 0-1,0 0 1,-1 0 0,1-1-1,-7 1 21,3-1-23,1 1 0,0 0 0,-4 3 23,8-3 65,0-1 1,0 1-1,0-1 1,-1-1-1,1 1 1,0-1-1,-7 1-65,12-2-16,1 0 0,-7 5 124,3-4-115,8-6-56,11-14 141,-1 0 1,8-14-79,-6 9-77,16-20 77,8-11 122,-30 39-130,-1 1 0,0-2 0,-2 1-1,1-1 1,-2-1 0,0 1-1,-2-1 1,0 0 0,2-16 8,-4 16-67,-2 17 41,0 1 2,-2 11-9,-24 105-249,21-92 286,-1 0 0,-9 19-4,3-4 88,10-30-70,2-9-18,0 0 0,0 0 0,0 0 0,0 0 1,0 0-1,0 0 0,0 0 0,0 0 0,0 0 0,0 0 1,0 0-1,0 0 0,0 0 0,0 0 0,0 0 0,0 0 1,0 0-1,0 0 0,0 1 0,0-1 0,0 0 1,0 0-1,0 0 0,0 0 0,0 0 0,0 0 0,0 0 1,0 0-1,0 0 0,0 0 0,0 0 0,0 0 0,0 0 1,0 0-1,0 0 0,0 0 0,0 0 0,0 0 1,0 0-1,0 0 0,0 0 0,0 0 0,0 0 0,1 0 1,-1 0-1,0 0 0,0 0 0,0 0 0,0 0 0,0 0 1,0 0-1,0 0 0,0 0 0,0 0 0,0 0 1,0 0-1,0 0 0,0 0 0,0 0 0,0 0 0,0 0 1,0 0-1,0 0 0,0 0 0,0 0 0,9-11-9,-3 5-22,-2 1-10,62-73-2184,-64 76 2222,-1 0-9,1 1 0,-1-1 0,1 0 0,-1 0 0,1 1 0,-1-1 0,1 1 0,0-1 0,0 1 0,1 0 12,-3 1 3,0 0 0,1-1-1,-1 2 1,0-1 0,0 0 0,0 0 0,1 0 0,-1 0 0,0 0-1,0 0 1,1 0 0,-1 0 0,0 0 0,0 0 0,0 0-1,1 0 1,-1 1 0,0-1 0,0 0 0,0 0 0,0 0 0,1 0-1,-1 1 1,0-1 0,0 0 0,0 0 0,0 0 0,0 0 0,0 1-1,0-1 1,0 0 0,1 0 0,-1 1 0,0-1 0,0 0-1,0 0 1,0 0 0,0 1 0,0-1 0,0 0-3,0 11 30,-4-2-25,1 0 1,-2-1-1,1 0 0,-1 0 1,0 0-1,-6 6-5,-20 26 373,30-40-352,9-14 225,-5 10-248,0 1-1,0-1 1,0 1 0,1 0 0,-1 0-1,1 0 1,0 1 0,0-1 0,0 1-1,4-2 3,0 0-24,0 1 0,0 0-1,1 1 1,-1 0 0,3-1 24,-11 3 0,0 0 0,0 0 0,1 0 1,-1 0-1,0 0 0,0 0 0,0 1 1,0-1-1,1 0 0,-1 0 0,0 0 0,0 0 1,0 0-1,0 0 0,1 0 0,-1 0 0,0 0 1,0 0-1,0 1 0,0-1 0,0 0 0,1 0 1,-1 0-1,0 0 0,0 0 0,0 1 1,0-1-1,0 0 0,0 0 0,0 0 0,0 0 1,0 1-1,1-1 0,-1 0 0,0 0 0,0 0 1,0 0-1,0 1 0,0-1 0,0 0 0,0 0 1,0 0-1,0 1 0,-1-1 0,1 0 1,0 0-1,0 0 0,0 0 0,0 1 0,0-1 1,0 0-1,0 0 0,0 0 0,0 0 0,-1 1 1,1-1-1,-6 14 90,5-12-107,-6 13-49,6-11 105,-1 1-1,1-1 0,-1 0 0,-1 0 0,1 0 1,0 0-1,-1 0 0,0-1-38,3-2 11,-1-1 0,1 0 0,0 0 0,-1 1 0,1-1 0,0 0 0,-1 0 0,1 1 0,0-1 0,-1 0 0,1 0 0,0 0 0,-1 0 0,1 0 0,-1 0 0,1 1 0,0-1 0,-1 0 0,1 0 0,0 0 0,-1 0 0,1 0 0,-1-1-1,1 1 1,0 0 0,-1 0 0,1 0 0,-1 0 0,1 0 0,0 0 0,-1-1 0,1 1 0,0 0 0,-1 0 0,1-1 0,0 1 0,0 0 0,-1 0 0,1-1 0,0 1 0,0 0 0,-1-1 0,1 1 0,0 0 0,0-1 0,0 1 0,-1 0 0,1-1 0,0 1 0,0 0 0,0-1-11,-1-1-14,1 0 1,-1 0-1,1 1 1,-1-1-1,1 0 0,0 0 1,-1 0-1,1 0 1,0 0-1,0 0 1,1 0 13,-1-2-28,2 0 0,-1 1 0,0-1 0,1 0 0,-1 1 0,1-1 0,0 1 0,1-1 28,-3 3-270,1 0 0,0-1-1,0 1 1,0 0 0,1 0 0,-1-1-1,0 1 1,0 0 0,1 0 0,-1 0 0,0 1-1,1-1 1,-1 0 0,1 0 0,-1 1-1,1-1 1,-1 1 0,1 0 0,0-1 0,-1 1-1,1 0 271,2 0-3418</inkml:trace>
  <inkml:trace contextRef="#ctx0" brushRef="#br0" timeOffset="8458.854">1118 156 5120,'11'2'4528,"0"1"1554,-5 4-5423,23 43 1265,17 27-1539,-24-41 80,-12-19-136,0-1-1,2 0 1,6 7-329,-10-13 77,1-1 1,1-1 0,0 0 0,0 0-1,0-1 1,1 0 0,2 0-78,-7-3 42,0-1 1,1 1 0,-1 0-1,4 4-42,-4-5-1100,-12-4-1016,6 1-1371,0-1 1172,0 1-1658</inkml:trace>
  <inkml:trace contextRef="#ctx0" brushRef="#br0" timeOffset="10395.337">1072 163 6144,'-4'-8'3540,"4"8"-3460,0 0-1,0-1 1,0 1 0,-1 0-1,1 0 1,0-1 0,0 1-1,0 0 1,0 0 0,0-1-1,0 1 1,0 0 0,-1 0-1,1 0 1,0-1 0,0 1-1,0 0 1,0 0 0,-1 0-1,1-1 1,0 1 0,0 0-1,0 0 1,-1 0 0,1 0-1,0 0 1,0 0 0,-1 0-1,1-1-79,0 1 58,0 0-1,0 1 1,0-1 0,0 0-1,0 0 1,0 0-1,-1 0 1,1 0 0,0 0-1,0 0 1,0 0-1,0 0 1,0 0 0,0 0-1,0 0 1,0 0-1,0 0 1,0-1-1,0 1 1,0 0 0,-1 0-1,1 0 1,0 0-1,0 0 1,0 0 0,0 0-1,0 0 1,0 0-1,0 0 1,0 0 0,0 0-1,0 0 1,0 0-1,0 0 1,0 0-1,0 0 1,0 0 0,0 0-1,0-1 1,0 1-1,0 0 1,0 0 0,0 0-1,0 0 1,0 0-1,0 0 1,0 0-1,0 0 1,0 0 0,0 0-1,0 0 1,0 0-1,0-1 1,0 1 0,0 0-1,0 0 1,0 0-1,0 0 1,0 0 0,0 0-1,0 0 1,0 0-1,0 0 1,0 0-1,0 0 1,0 0 0,0 0-58,1 0 84,-1 0 1,1 0 0,0 0 0,-1 0 0,1 1 0,-1-1 0,1 0-1,0 0 1,-1 1 0,1-1 0,-1 0 0,1 1 0,-1-1-1,1 0 1,-1 1 0,1 0-85,33 33 1679,-1 1 0,1 5-1679,4 5 701,-16-21-515,1-1 1,0 0 0,2-2-1,0-1 1,2-1 0,0-1-1,2 0-186,46 21 1355,-69-34-1354,-5-5 5,0 1 0,-1-1 0,1 1-1,0-1 1,0 1 0,-1-1 0,1 0 0,0 1 0,0-1-1,0 0 1,-1 0 0,1 0 0,0 1 0,0-1 0,0 0-1,0 0 1,0 0 0,-1 0 0,2 0-6,-2 1-10,0 0 1,1 1-1,-1-1 1,1 0-1,-1 0 0,1 1 1,0-1-1,-1 0 1,1 0-1,0 0 10,1 4 47,-1-4-42,-1-1-1,1 1 1,-1 0 0,1 0 0,-1 0-1,1 0 1,0-1 0,-1 1 0,1 0 0,0-1-1,-1 1 1,1 0 0,0-1 0,0 1-1,0-1 1,0 1 0,0-1-5,-1 0 32,0 1 1,1-1-1,-1 0 1,0 0 0,1 1-1,-1-1 1,1 0-1,-1 0 1,0 0-1,1 0 1,-1 0-1,1 0 1,-1 1-1,1-1 1,-1 0-1,0 0 1,1 0-1,-1 0 1,1-1-1,-1 1 1,1 0-1,-1 0 1,0 0-1,1 0 1,-1 0-1,1 0 1,-1-1-1,0 1 1,1 0-1,-1 0-32,4-12 349,-1 0-398,4-2 71,-1-1 1,2-6-23,-2 5-781,8-15 781,-8 20-291,7-14 6,8-22 285,-18 37-22,-1 0 1,0 1 0,0-1-1,-1 0 1,0-1 21,2-15-80,1-5 105,-2 8 79,2 0-1,1 0 1,3-10-104,-7 28 9,0 0 0,0 1 0,0-1 0,-1 0 0,0-2-9,1-12 35,0 5-237,-2 13 204,1-1 0,0 1-1,0 0 1,0 0-1,0-1 1,0 1 0,0 0-1,0 0 1,1-1 0,-1 1-1,0 0 1,1 0-1,-1 0 1,1-1 0,-1 1-1,1 0 1,0 0 0,-1 0-1,2-1-1,-1 1-8,0 0 0,0-1-1,0 1 1,0 0-1,-1-1 1,1 1 0,0-1-1,-1 1 1,1-1 0,-1 0-1,1 1 1,-1-1 0,1 0 8,4-13-52,-2 12 222,-7 4 7,-40 2-33,15-2 201,0 1 1,-5 3-346,-20 2 34,32-6-11,-12-2-23,20 1 166,1 0 0,0 0 0,-1 1 0,1 1 1,-11 3-167,-14 1 239,29-4-164,-1-1 0,0 1 0,-3 1-75,-34 21 154,19-15-208,-18 7-14,38-13-24,1 0 0,-1 0 0,0-1 0,0 0 0,0 0 0,-1-1 92,5-1-813,1 0 0,0 0 0,-1 0 0,1 0 0,-1-1 0,1 1 813,0-2-3312,0-1-1999</inkml:trace>
  <inkml:trace contextRef="#ctx0" brushRef="#br0" timeOffset="11211.39">1187 135 6144,'0'10'2368,"0"-10"-1856,-3 0 96,3 0-64,-3-3 0,3 3 64,0-2 160,0-1 64,0 1-416,0-1-96,3 6 0,0-1-64,3 6 96,0 0-192,2 4-32,-2-1-1056,3-1-416,-3 0-2496</inkml:trace>
  <inkml:trace contextRef="#ctx0" brushRef="#br0" timeOffset="14413.782">100 955 7040,'-1'-4'4328,"0"8"-1246,0 10-1026,1-4-1843,1 0 0,1-1 0,-1 0 1,2 1-1,-1-1 0,2 3-213,3 6 515,0-1 0,9 14-515,-11-23-1,0 0-1,1 0 1,0 0-1,0-1 1,1 0-1,4 3 2,12 9 4,12 8-4,17 12 53,-38-25 170,0 0 0,12 16-223,-7-7 66,3-1-81,-15-16 180,-1 0 0,0 1 0,5 6-165,7 6 299,-16-17-241,1 1-1,0-1 1,-1 1-1,0 0 1,1 0-1,-1 0 0,-1 0 1,1 0-1,1 2-57,10 20-102,-9-20 242,-4-3 14,0-1 1,1 1 0,-1-1-1,0 0 1,0 1 0,0-1-1,0 1 1,0-1 0,0 0-1,-1 2-154,1 9 475,-12-16-678,11 4 201,0-1-22,0 1 0,0-1 0,0 1 1,0 0-1,0-1 0,0 1 0,0 0 0,0 0 0,0-1 1,-1 1-1,1 0 0,0 0 0,0 0 0,0 0 1,0 1-1,0-1 0,0 0 0,0 0 0,0 1 0,0-1 1,0 0-1,0 1 0,0-1 0,0 1 0,0-1 0,0 1 1,1 0-1,-1-1 0,0 2 24,-12 6-318,11-7-178,0 0 0,0 1-1,0-1 1,0 0 0,0 1 0,0-1-1,0 1 1,0 1 496,-4 0-7482,6-3 3498</inkml:trace>
  <inkml:trace contextRef="#ctx0" brushRef="#br0" timeOffset="16084.944">125 969 5504,'0'0'1834,"-8"-14"2812,7 14-4451,1-1 1,-1 0-1,0 0 0,0 0 1,1 1-1,-1-1 1,0 0-1,0 1 1,0-1-1,0 1 1,0-1-1,0 1 0,0 0 1,0-1-1,0 1 1,0 0-1,-1 0-195,2 0 315,-6 15 1226,5-7-1020,0 0-1,0-1 1,-1 1-1,0 0 1,0-1-1,-2 4-520,1-2 197,0 0-1,0 1 1,1-1-1,0 2-196,2 2 10,0 0 0,0 0 0,1 0-1,2 4-9,-1 1 5,0 0-1,-2-1-4,0 175 0,-2-105-112,2-79 215,0-6-73,0 0-1,0 0 1,0 0 0,0 0 0,0 0 0,0 0-1,-1 0 1,1 0 0,0 0 0,-1 0 0,0 0-1,0-1 1,1 1 0,-1 0 0,0 0-30,-1 0 10,1 1 0,0 0 1,0 0-1,1 0 0,-1 0 1,0 0-1,1 0 0,0 0 0,-1 0 1,1 0-1,1 0 0,-1 0 1,0 2-11,1 7 10,-1-12 86,-12 11 480,12-10-564,-1-1-11,1 1 1,0-1-1,0 1 0,-1-1 1,1 1-1,0-1 1,0 1-1,0 0 0,-1-1 1,1 1-1,0-1 1,0 1-1,0 0 0,0-1 1,0 1-1,0-1 1,0 1-1,0 0-1,0 0 59,-14 11 751,17-24-1039,7-13-121,-1 0 0,3-18 350,-3 11-15,-3 10 16,-2 1 0,0-1 1,-2 0-1,0 0 0,-2-16-1,3 3 202,0-16-218,-3 50-4,0 1 0,0-1-1,0 0 1,0 1 0,0-1-1,1 1 1,-1-1 0,0 0-1,0 1 1,1-1-1,-1 1 1,0-1 0,1 1-1,-1-1 1,1 1 0,-1-1-1,1 1 1,-1 0 0,1-1-1,-1 1 1,1-1 0,-1 1-1,1 0 1,-1 0 0,1-1-1,-1 1 1,1 0-1,0 0 1,-1 0 0,1 0-1,0-1 1,-1 1 0,1 0-1,-1 0 1,1 0 0,0 1-1,-1-1 1,1 0 20,1-2-1025,0 6 711,0 4 271,-1-1 0,0 1 0,-1 0 0,1-1-1,-2 5 44,1 3-2040,0-15 1734,0 0 130,0 0 0,0 0 0,0 1 1,0-1-1,0 0 0,0 0 1,0 0-1,0 0 0,0 0 1,0 1-1,0-1 0,0 0 1,0 0-1,0 0 0,0 0 0,0 0 1,0 0-1,0 1 0,0-1 1,0 0-1,0 0 0,0 0 1,0 0-1,0 0 0,0 0 1,0 0-1,1 1 0,-1-1 0,0 0 1,0 0-1,0 0 0,0 0 1,0 0-1,0 0 0,0 0 1,0 0-1,1 0 0,-1 0 1,0 0-1,0 0 0,0 0 0,0 0 1,0 0-1,1 0 0,-1 0 176,3 0-4218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46.587"/>
    </inkml:context>
    <inkml:brush xml:id="br0">
      <inkml:brushProperty name="width" value="0.1" units="cm"/>
      <inkml:brushProperty name="height" value="0.1" units="cm"/>
      <inkml:brushProperty name="color" value="#E71225"/>
    </inkml:brush>
  </inkml:definitions>
  <inkml:trace contextRef="#ctx0" brushRef="#br0">537 36 5888,'3'6'6288,"-3"-3"-5931,1 1 0,0-1 1,-1 1-1,1-1 0,1 1 1,-1-1-1,1 1-357,4 14 603,3 25 9,-1 0 0,-1 26-612,3 18 66,-7-60 17,-2 0 1,-1 27-84,-1-14 30,7 53-115,-3-12 53,0-18 181,0 18-181,-1 34 32,1-103-3498,-2-15 1050,1-1-949</inkml:trace>
  <inkml:trace contextRef="#ctx0" brushRef="#br0" timeOffset="1501.227">522 77 7296,'0'0'139,"0"1"0,0-1 0,-1 0 0,1 0-1,0 0 1,0 0 0,0 0 0,-1 0 0,1 0 0,0 0 0,0 0 0,0 0 0,-1-1 0,1 1 0,0 0 0,0 0 0,0 0 0,0 0 0,-1 0-1,1 0 1,0 0 0,0 0 0,0 0 0,0-1 0,-1 1 0,1 0 0,0 0 0,0 0 0,0 0 0,0-1 0,0 1 0,0 0 0,0 0 0,0 0-1,-1 0 1,1-1 0,0 1 0,0 0 0,0 0 0,0 0 0,0-1 0,0 1-139,-2 7 3642,0-4-3366,1 0 0,-1 0 1,0 0-1,0 0 0,0 0 0,0-1 1,0 1-1,0-1 0,-1 1 0,0-1 1,1 0-1,-1 0 0,0 0 0,0 0 1,-1 0-277,-5 3 68,1 0 1,0 0 0,0 0 0,0 1-1,1 1 1,-1-1 0,1 1 0,1 0-1,-6 7-68,-23 38-50,-72 111-60,93-137 190,10-17-35,0-1-1,-1 1 1,-3 3-45,5-7-34,0 0 0,0 1 0,0-1 0,1 1 0,-1 2 34,1-2-42,-1 0-1,1 1 1,-2-1 0,1 0 42,2-4-9,-1 0 1,1-1-1,-1 1 1,1-1-1,-1 1 1,1-1-1,-1 1 0,0-1 1,1 0-1,-1 0 1,0 1-1,0-1 1,0-1-1,-2 2 9,-9 3-97,0 1 0,0 1 0,1 0 0,-1 1 97,-29 15 4,39-22-8,0 1 0,0-1-1,0 1 1,0 0 0,0 0 0,0 0 0,1 0-1,-1 1 1,1-1 0,-1 1 0,1-1 0,0 1-1,0 0 1,0 0 0,0 0 0,1 0-1,-1 0 1,1 1 0,-1 1 4,1-1 7,0-1 0,0 1 0,0-1 0,0 1 1,0 0-1,1-1 0,0 1 0,0 0 0,0-1 0,0 1 0,0 0 0,1 0 0,0-1 1,-1 1-1,1-1 0,1 1 0,-1-1 0,0 1 0,1-1 0,0 0 0,0 1 0,0-1 1,0 0-1,0 0 0,1-1 0,-1 1 0,1 0 0,0-1 0,0 0 0,0 1 0,0-1 1,0 0-1,2 0-7,7 4 82,0 0 1,0-1-1,2 0-82,-1 0 63,-1-1 1,0 2-1,2 1-63,11 6 129,2-2 1,-1 0-1,1-2 1,11 2-130,-15-4-11,12 2 77,1-2 0,0-1 0,0-2-66,37 6 639,7 7-527,-69-15-76,-10-2-27,1 0 1,0 0-1,-1 0 1,1 0-1,-1 1 1,1-1-1,0 1 1,-1-1-1,1 1 1,-1-1-1,1 1 1,-1 0-1,1 0 1,-1 0 0,0 0-1,1 0 1,-1 0-1,0 0 1,0 0-1,0 1 1,0-1-1,0 1-9,0 2 11,-1-3 37,0-1 0,0 0-59,0 0-405,-5-3-5093,7 1 491</inkml:trace>
  <inkml:trace contextRef="#ctx0" brushRef="#br0" timeOffset="3806.941">471 402 6784,'-6'-44'4576,"6"43"-4459,0 1-1,0 0 1,0-1 0,0 1 0,0 0 0,0-1 0,-1 1 0,1 0-1,0-1 1,0 1 0,0 0 0,0-1 0,0 1 0,0 0 0,-1 0-1,1-1 1,0 1 0,0 0 0,0 0 0,-1-1 0,1 1 0,0 0 0,0 0-1,-1 0 1,1-1 0,0 1-117,-1 0 38,1 0-1,0 1 1,0-1-1,-1 0 1,1 0 0,0 0-1,0 0 1,0 1-1,-1-1 1,1 0 0,0 0-1,0 0 1,0 1-1,0-1 1,-1 0-1,1 0 1,0 1 0,0-1-1,0 0 1,0 1-1,0-1 1,0 0 0,0 0-1,0 1 1,0-1-1,0 0 1,0 1-38,-1 11 13,1 1 0,0 0 0,1 0 0,1 4-13,1 16-63,14 247 794,-17-252-46,0-24-351,-1-5-35,-3-14-12,0-20-212,1 1 1,2-1-1,3-34-75,18-104-386,-11 114 375,5-6 11,-14 63-2,0 0 0,1 1 0,-1-1-1,1 0 1,0 1 0,-1-1-1,1 0 1,0 1 0,0-1 0,0 1-1,1-2 3,-2 3 1,1 0-1,-1 0 0,0 0 1,0 0-1,0 0 0,0 0 1,0-1-1,1 1 0,-1 0 1,0 0-1,0 0 0,0 0 1,0 0-1,0 0 0,1 0 1,-1 0-1,0 0 0,0 0 0,0 0 1,0 0-1,1 0 0,-1 0 1,0 0-1,0 0 0,0 0 1,0 0-1,1 1 0,-1-1 1,0 0-1,0 0 0,0 0 1,0 0-1,0 0 0,0 0 1,1 0-1,-1 0 0,0 1 1,0-1-1,0 0 0,4 13 28,0 21-82,-1 0 0,-2-1 0,-2 7 54,1-3-8,3 275 1896,-3-302-1484,0-10-387,0-11 330,-9-242 243,0-5-540,9 253-75,0 3 6,0 0 0,0 0 0,0 1 0,0-1 1,0 0-1,0 0 0,0 0 0,1 0 0,-1 0 1,1 1-1,-1-1 0,1 0 19,-1 2-3,1 0 0,-1 1 0,0-1-1,1 0 1,-1 1 0,0-1 0,0 0 0,0 1 0,0-1 0,1 0-1,-1 1 1,0-1 0,0 1 0,0-1 0,0 0 0,0 1-1,0-1 1,0 1 0,0-1 0,0 0 0,0 1 0,0-1 3,8 70-43,0 68 43,-12 70 27,4-204-22,-1 20 166,-1-1-1,-5 20-170,7-41 34,0-1 0,0 1 0,-1-1-1,1 1 1,-1-1 0,1 1 0,-1-1-1,1 1 1,-1-1 0,0 0 0,0 1-1,0-1 1,0 0 0,0 0 0,0 0-1,0 0 1,0 0 0,0 0 0,-1 0-1,1 0 1,-1 0-34,2-1 21,-1 1 0,0-1 0,0 0 0,1 0 0,-1 0 0,0 0 0,1 0 0,-1 0 0,0 0 0,0 0 0,1 0 0,-1 0 0,0-1 0,0 1 0,1 0 0,-1 0 0,0-1-21,-1 0 21,1 0-1,-1 0 0,1 0 0,-1 0 0,1-1 1,-1 1-1,1-1 0,0 1 0,-1-1-20,-11-17-45,1-1-1,1-1 0,0 0 1,-4-15 45,12 29-47,-12-33-120,1-1 0,2 0 167,1 4-29,10 31 28,-8-19-27,8 24 23,1 0 1,-1-1-1,0 1 0,1 0 0,-1-1 0,0 1 1,0 0-1,0 0 0,0 0 0,-1 0 1,1 0-1,0 0 0,0 0 0,-2-1 5,2 2-5,1 0 0,-1 0 0,0 0 0,1 0 0,-1 0 0,0 0 0,0 0 0,1 0 0,-1 0 0,0 0 0,0 0-1,1 1 1,-1-1 0,0 0 0,1 1 0,-1-1 0,0 0 0,1 1 0,-1-1 0,0 1 0,1-1 0,-1 1 0,1-1 0,-1 1 0,1-1-1,-1 1 1,1-1 0,-1 1 5,-14 22-63,11-16 23,-7 12 35,1 1 1,1 1-1,1-1 1,-2 10 4,0 0 141,-10 17-141,12-31 137,0 0 1,-1 0 0,-1-1-1,-11 13-137,15-22 48,1 0 0,-1 0 0,0-1 0,0 0 0,-1 0 0,0 0 0,0-1-1,0 0 1,0 0 0,0-1 0,-1 0 0,0 0-48,-8 1 57,8-2-97,1 0-1,0 1 1,-3 1 40,13-13 32,25-33 278,7-12 420,23-25-730,-42 62 7,1 0 0,1 1 0,3-2-7,9-8 43,13-12 42,2-1 6,19-24-91,-101 119-155,17-25 142,2 0 0,1 1 0,2 1 0,-4 13 13,-26 54 42,43-96-14,0 0 1,0-1 0,0 1-1,0-1 1,-1 1 0,1-1-1,-1 0 1,-2 2-29,5-4 5,-1-1 0,1 0-1,0 0 1,-1 1 0,1-1 0,0 0 0,-1 0 0,1 0 0,0 0-1,-1 1 1,1-1 0,-1 0 0,1 0 0,0 0 0,-1 0 0,1 0-1,-1 0 1,1 0 0,0 0 0,-1 0 0,1 0 0,-1 0 0,1 0-1,0 0 1,-1 0 0,1-1 0,0 1 0,-1 0-5,1 0-1,-1-1 1,0 0-1,1 1 1,-1-1-1,1 1 0,-1-1 1,1 0-1,-1 1 1,1-1-1,-1 0 1,1 0-1,0 1 1,-1-1 0,0-4-17,0 1 1,0 0 0,0 0 0,0-5 16,0-7 19,1 0 1,0 0-1,1-1 0,1 1 1,0 0-1,1 0 0,2-4-19,2-2 1,1 1 0,0 0 0,1 0 0,13-18-1,2 1-33,1 2 0,3 1 0,0 1-1,3 2 1,5-4 33,-14 16 422,-22 20-417,0 1 0,0-1 0,0 0 0,0 0 0,0 0 0,0 0 1,0 0-1,0 0 0,0 0 0,0 0 0,0 0 0,1 0 0,-1 0 1,0 0-1,0 0 0,0 0 0,0 1 0,0-1 0,0 0 0,0 0 1,0 0-1,0 0 0,0 0 0,0 0 0,0 0 0,0 0 0,0 0 1,0 0-1,0 0 0,0 0 0,0 0 0,0 0 0,0 0 0,0 0 1,1 0-1,-1 0 0,0 0 0,0 0 0,0 0 0,0 0 0,0 0 0,0 0 1,0 0-1,0 0 0,0 0 0,0 0 0,0 0 0,0 0 0,0 0 1,0 0-1,1 0 0,-1 0 0,0 0 0,0 0 0,0 0 0,0 0 1,0 0-1,0 0 0,0 0 0,0 0 0,0 0 0,0 0 0,0 0-5,-2 6 123,1-5-105,-9 20 37,-1-1 1,-1 0 0,-1-1 0,-11 11-56,-6 12-5,-5 13-530,-11 26 535,4-7-403,38-67 384,1-1 15,-1 1 0,0-1 1,0 0-1,0 0 0,-1-1 1,0 1-1,0-1 1,-5 4 3,9-8 1,1-1 1,0 0 0,0 0 0,-1 0 0,1 0 0,0 1 0,0-1-1,-1 0 1,1 0 0,0 0 0,0 0 0,-1 0 0,1 0-1,0 0 1,-1 0 0,1 0 0,0 0 0,0 0 0,-1 0 0,1 0-1,0 0 1,-1 0 0,1 0 0,0 0 0,0 0 0,-1 0-1,1 0 1,0-1 0,0 1 0,-1 0 0,1 0 0,0 0 0,0 0-1,0-1 1,-1 1 0,1 0 0,0 0 0,0 0 0,0-1 0,-1 1-2,-2-11-21,3 5 1,0 1-1,1 0 1,-1 0 0,1 0 0,0-1-1,0 1 1,1-2 20,15-38-76,-14 39 75,13-30-16,2 1-1,1 0 0,2 2 0,1 0 0,2 2 1,0 0-1,3 2 0,0 1 0,29-23 18,-52 48 0,1-1 0,0 1 0,0-1 0,0 1 0,1 1 0,4-3 0,-10 5 5,1 0 1,-1 0-1,1-1 0,-1 1 0,1 0 0,-1 0 1,1 0-1,0 0 0,-1 0 0,1 0 0,-1 0 1,1 0-1,0 0 0,-1 0 0,1 0 0,-1 0 1,1 0-1,-1 0 0,1 1 0,0-1 0,-1 0 0,1 0 1,-1 1-1,1-1 0,-1 0 0,1 1 0,-1-1 1,1 0-1,-1 1-5,1 0 17,-1 0 0,1 0 0,-1 1 1,1-1-1,-1 0 0,1 0 0,-1 1 0,0-1 1,0 0-1,0 1 0,1-1 0,-1 0 1,-1 1-18,1 6 50,-1-1 0,0 1 1,-1-1-1,-1 4-50,-4 10 21,-2 0 0,0-1 1,-1 0-1,-1-1 0,-3 2-21,-22 42-10,-6 29 164,-1 13-154,37-88 28,-6 9-12,7-20-4,1-6-3,4-1-8,0 0 0,-1 1 0,1-1 1,0 0-1,-1 0 0,1 1 0,0-1 0,0 0 0,0 0 0,0 1 1,0-1-1,0 0 0,0 0 0,0 0-1,0-7 1,1 0-1,1 0 1,0 1-1,0-1 1,0 0-1,1 1 1,0-1 0,0 1-1,1 0 1,0 0-1,0 0 1,0 1 0,1-1-1,3-2 0,-2 2-12,0 0 1,1 1-1,0 0 0,0 0 1,0 0-1,0 1 0,1 0 0,0 1 1,0 0-1,0 0 0,0 0 1,1 1-1,0 1 12,-6 1-9,0 0 1,1 1-1,-1 0 0,0 0 1,0 0-1,1 0 0,-1 0 1,0 1-1,0-1 0,1 1 1,-1 0-1,0 0 1,0 0-1,3 2 9,-5-2 3,1-1 0,-1 1-1,1 0 1,-1 0 0,0 0 0,0 0 0,0 0 0,1 1 0,-1-1 0,0 0-1,-1 1 1,1-1 0,0 0 0,0 1 0,0-1 0,-1 1 0,1-1 0,-1 1-1,1-1 1,-1 1 0,0 0 0,1-1 0,-1 1 0,0 0 0,0-1 0,0 1-1,0-1 1,-1 1 0,1 0 0,0-1 0,-1 2-3,-1 4 19,-1 0 0,0 0-1,0 0 1,0 0 0,-1-1 0,0 1-1,-5 5-18,-4 4 20,0 0 0,-6 3-20,-7 8-12,-1-2 0,-1-1 0,-1-1 0,-24 13 12,53-36-3,0 0 0,0 0 1,0 0-1,0 0 1,0 1-1,0-1 0,0 0 1,0 0-1,0 0 1,-1 0-1,1 0 1,0 0-1,0 0 0,0 0 1,0 0-1,0 0 1,0 0-1,0 0 0,0 0 1,0 0-1,-1 0 1,1 0-1,0 0 1,0 0-1,0 0 0,0 0 1,0 0-1,0 0 1,0 0-1,0 0 0,-1 0 1,1 0-1,0 0 1,0 0-1,0 0 1,0 0-1,0 0 0,0 0 1,0 0-1,0 0 1,0 0-1,0 0 0,-1 0 1,1-1-1,0 1 1,0 0-1,0 0 0,0 0 1,0 0-1,0 0 1,0 0-1,0 0 1,0 0-1,0 0 0,0-1 1,0 1-1,0 0 1,0 0-1,0 0 0,0 0 3,2-10-87,8-12-6,-5 14 61,-1 1 1,1 0 0,0 0 0,1 0-1,-1 1 1,1 0 0,1 0 0,-1 0-1,1 1 1,0 0 0,1-1 31,-4 4 8,-1 0 0,0 1 0,0-1 1,1 1-1,-1-1 0,1 1 0,-1 0 0,1 1 1,-1-1-1,1 0 0,0 1 0,-1 0 0,1 0 1,0 0-1,-1 0 0,1 1 0,0-1 0,-1 1 0,1 0 1,-1 0-1,1 1 0,-1-1 0,1 0 0,-1 1 1,0 0-1,0 0 0,1 1-8,2 2 9,-1 0 0,0 0 0,0 1 0,-1 0 0,0 0 0,0 0 0,0 1 0,0-1 1,-1 1-1,1 5-9,-3-10 22,0 1 1,0-1 0,0 1 0,0-1-1,-1 1 1,0-1 0,1 1 0,-1-1-1,0 1 1,0 0 0,0-1 0,-1 1 0,1-1-1,-1 1 1,1-1 0,-1 1 0,0-1-1,0 0 1,0 1 0,0-1 0,0 0-1,0 1 1,-2 0-23,0 1 19,0-1 1,0 0-1,-1 0 0,1 0 0,-1 0 0,0-1 1,1 1-1,-1-1 0,0 0 0,-1 0 0,1 0 1,0-1-1,-2 1-19,-34 8 96,-9 0-96,19-4-117,28-6 109,-3 1-119,-1 0 1,1 0-1,-1 0 1,0-1 0,-4 0 126,10 0-20,-1 0 0,1 0 0,0 0 0,-1 0 0,1 0 0,0 0 0,0 0 0,-1 0 0,1 0 0,0 0 0,-1 0 0,1 0 0,0 0 0,0 0 0,-1 0 1,1-1-1,0 1 0,0 0 0,-1 0 0,1 0 0,0 0 0,0-1 0,0 1 0,-1 0 0,1 0 0,0-1 0,0 1 0,0 0 20,4-5-321,14-5 102,15-5 208,2 1 1,0 2-1,29-7 11,-60 19 95,0-1-1,1 1 1,-1 0-1,0 0 1,0 0-1,0 0 1,0 1-1,1 0 1,-1 0-1,0 0 1,0 0 0,3 2-95,-6-2 59,1-1 1,-1 1-1,1 0 1,-1 0-1,1-1 1,-1 1-1,0 0 1,1 1-1,-1-1 1,0 0-1,0 0 1,0 0-1,0 1 1,0-1-1,0 0 1,0 1-1,-1-1 1,1 1-1,0-1 1,-1 1-1,1-1 1,-1 1-1,0 0 1,1-1-1,-1 1 1,0 0-1,0-1 1,0 1 0,0-1-1,0 1 1,-1 0-1,1-1 1,0 1-60,-1 0 18,0 0 1,1-1 0,-1 1 0,0-1 0,0 1 0,0-1 0,0 1-1,0-1 1,-1 1 0,1-1 0,0 0 0,0 0 0,-1 0-1,1 0 1,-1 0 0,1 0 0,-1 0 0,-1 1-19,-4 1 53,-1 0 0,1-1 1,-6 2-54,8-3 29,-15 5-186,0-1 1,0-1-1,-17 1 157,24-5-684,6-2-401,7 2 1033,0 0-1,0 0 1,0 0-1,0 0 1,0 0-1,-1 0 1,1 0 0,0 0-1,0 0 1,0 0-1,0 0 1,0 0-1,0 0 1,0 0-1,0 0 1,0 0 0,0 0-1,0 0 1,0 0-1,0 0 1,0 0-1,0-1 1,0 1 0,0 0-1,0 0 1,0 0-1,0 0 1,-1 0-1,1 0 1,0 0-1,0 0 1,0 0 0,0 0-1,0 0 1,0 0-1,0 0 1,0 0-1,0 0 1,0-1 0,0 1-1,0 0 1,0 0-1,0 0 1,0 0-1,1 0 1,-1 0-1,0 0 1,0 0 0,0 0-1,0 0 1,0 0-1,0 0 1,0 0-1,0 0 1,0 0 0,0 0-1,0 0 1,0 0 52,8-8-3590,2-9-1833</inkml:trace>
  <inkml:trace contextRef="#ctx0" brushRef="#br0" timeOffset="30242.908">6400 15 5888,'-1'-1'920,"0"0"0,0 0 1,1-1-1,-1 1 0,1 0 0,-1-1 1,1 1-1,-1-1 0,1-1-920,0 4 118,0-1 0,-1 0 1,1 0-1,0 0 0,0 0 0,0 0 0,0 0 0,0 0 0,-1 1 0,1-1 0,0 0 0,0 0 0,0 0 1,0 0-1,0 0 0,0 1 0,0-1 0,-1 0 0,1 0 0,0 0 0,0 1 0,0-1 0,0 0 0,0 0 1,0 0-1,0 0 0,0 1 0,0-1 0,0 0 0,0 0 0,0 0 0,0 1 0,0-1 0,0 0 0,1 0-118,6 24 924,-4-18-770,-1 0 1,0 0-1,0 6-154,12 94 678,-5 15-678,0 4 21,-1 3 152,-7 25-173,-1-123-77,1-18 93,0-1 1,0 1-1,3 7-16,-2-8-15,0 0 1,0 0-1,-1 8 15,-15-375-6320,-2 215 5963,3 37 378,12 90 10,-1-10 32,-1 0-1,-1 1 1,-6-18-63,8 32 471,0 0 1,1 0-1,0-1 1,1 1-1,0-6-471,0 15 6,0 0 0,0 0-1,0-1 1,0 1 0,-1 0-1,1-1 1,0 1 0,0 0 0,0-1-1,0 1 1,0 0 0,1 0-1,-1-1 1,0 1 0,0 0 0,0-1-1,0 1 1,0 0 0,0-1-1,0 1 1,1 0 0,-1 0 0,0-1-1,0 1 1,0 0 0,1 0-1,-1 0 1,0-1 0,0 1 0,0 0-1,1 0 1,-1 0 0,0-1-1,1 1 1,-1 0 0,0 0 0,0 0-1,1 0 1,-1 0 0,0 0-1,1 0 1,-1 0 0,0 0 0,1 0-1,-1 0 1,0 0 0,0 0-1,1 0 1,-1 0 0,0 0 0,1 0-1,-1 0 1,0 0-6,2 1 80,-1 0 0,0-1 0,0 1 0,1 0 0,-1 0 1,0 0-1,0 0 0,0 0 0,0 0 0,0 0 0,0 0 0,0 0-80,9 15 367,-1 1 0,3 7-367,14 24 407,12 22-333,-27-47-41,1-2 0,0 0 1,2-1-1,0 0 0,5 4-33,47 39-64,0 2-24,-55-53 77,0 2-1,0-1 1,-1 1 0,2 7 11,5 12 137,-2 0 0,-2 1 0,0 1-137,1 14 224,-14-48-166,0 0 1,-1 0-1,1 0 1,-1 0-1,1-1 1,-1 1-1,0 0 1,1 0-1,-1 0 1,0-1-1,1 1 1,-1 0-1,0-1 1,0 1-1,0-1 0,1 1 1,-1-1-1,-1 1-58,-7 6 116,3-1-111,0 0 0,0-1 1,-1 0-1,1-1 0,-1 1 1,0-1-1,0 0 0,-1-1 1,1 0-1,-1 0 0,0-1 1,1 1-1,-1-2 0,-7 2-5,1-1 19,0 1 0,0 1 1,1 0-1,0 1 0,-1 1 0,1 0 0,-9 7-19,17-10-2,-3 2 171,1-1-1,-1 1 0,-6 1-168,12-5 54,0 0-1,-1-1 0,1 1 0,-1 0 0,1-1 0,-1 0 1,1 0-1,-1 1 0,1-1 0,-1-1 0,1 1 0,-1 0 1,1-1-1,0 1 0,-1-1-53,-15-2 327,17 2-301,0 1 0,0 0-1,0 0 1,0 0-1,0 0 1,0 0-1,0 0 1,0 1-1,0-1 1,0 0-1,0 0 1,0 1-1,0-1 1,0 1-1,0-1 1,0 1-26,1-1-69,0 0-129,9-11-2170,-7 3 2135,0-1-1,0 0 0,0 1 0,-1-1 0,-1 0 1,1 0-1,-1 0 0,-1-5 234,0-7-146,4-66 171,-1 51 19,-1 0 1,-2 0 0,-1 0-1,-4-12-44,2 28 712,2 18-41,3 13-347,7 47-123,2-1-1,3 0 1,13 32-201,-25-85-36,0 0-1,1 0 0,-1-1 0,1 1 0,0 0 1,0-1-1,0 1 0,1-1 0,-1 0 0,2 2 37,-3-5-2,-1 0-1,0 0 1,0 0-1,0 0 1,0 0 0,0 0-1,0 0 1,0 0-1,0 0 1,1 0-1,-1 0 1,0 0-1,0 0 1,0 0-1,0 0 1,0 0-1,0 0 1,0 0-1,0 0 1,1 0-1,-1 0 1,0 0-1,0 0 1,0 0 0,0 0-1,0 0 1,0 0-1,0 0 1,0-1-1,0 1 1,0 0-1,0 0 1,0 0-1,1 0 1,-1 0-1,0 0 1,0 0-1,0 0 1,0 0-1,0 0 1,0-1-1,0 1 1,0 0-1,0 0 1,0 0 0,0 0-1,0 0 1,0 0-1,0 0 1,0-1-1,0 1 1,0 0-1,0 0 1,0 0-1,0 0 1,0 0-1,-1 0 3,2-9-17,-1 8 10,-3-108 66,-14-86-59,18 186 140,3 12-39,6 14-54,0 12-35,-2 0 0,5 24-12,-4-11 72,2-1-72,-5-24 32,1 0 0,3 7-32,-2-13-13,-8-11 11,0 0 1,0 1-1,1-1 1,-1 0-1,0 0 1,0 0-1,0 0 1,1 0-1,-1 0 1,0 0-1,0 0 1,0 1-1,1-1 1,-1 0-1,0 0 1,0 0 0,1 0-1,-1 0 1,0 0-1,0 0 1,0 0-1,1 0 1,-1-1-1,0 1 1,0 0-1,1 0 1,-1 0-1,0 0 1,0 0 1,1-1-5,0 0 0,0 0 0,0-1 1,-1 1-1,1 0 0,0 0 0,-1 0 1,1-1-1,-1 1 0,0 0 0,1-1 1,-1 1-1,0-1 0,0 0 5,2-21-24,-1 0 0,-1 1 1,-1-1-1,-3-16 24,0 2 276,2-10-276,2 46 11,0 1 1,0 0-1,0-1 0,0 1 0,0-1 0,0 1 0,0 0 0,0-1 0,0 1 0,0 0 0,0-1 0,1 1 0,-1 0 0,0-1 1,0 1-1,0 0 0,0 0 0,0-1 0,1 1 0,-1 0 0,0-1-11,5 3 210,7 10-29,-5 2-167,1 0-1,-2 0 0,1 0 1,-2 1-1,0 0 0,0 4-13,9 24 0,-3-9-26,-6-17-235,1 0-1,2 4 262,-3-13-347,-5-13 14,-5-17 42,1 11 262,1 0-1,-2 0 1,1 0-1,-1 1 0,-1 0 1,0 0-1,-1 0 0,1 1 1,-9-8 29,-63-58-7,39 38 8,-11-14-1,47 48 3,-15-18 281,-1 1 0,-8-5-284,27 35 400,31 213 539,-25-190-715,-2-25-102,-4-8-121,0 0 1,0 0-1,0 0 1,0 0-1,0 0 0,0 0 1,0 0-1,0 0 0,0 0 1,0 0-1,0 0 1,0 0-1,1 0 0,-1 0 1,0 0-1,0 0 0,0 0 1,0 0-1,0 0 1,0 0-1,0 0 0,0 0 1,0 0-1,0 0 0,0 0 1,0 0-1,0 0 1,1 0-1,-1 0 0,0 0 1,0 0-1,0 0 1,0 0-1,0 0 0,0 0 1,0 0-1,0-1 0,0 1 1,0 0-1,0 0 1,0 0-1,0 0 0,0 0 1,0 0-1,0 0 0,0 0 1,0 0-1,0 0 1,0 0-2,2-15 60,-2-17-87,-1-1-1,-2 1 1,-1 0-1,-2-1 28,0-5-563,2-1-1,0-23 564,5 60-570,3 6 110,8 13-559,0 1-1135,-5-11-1282,-1-1 0,1 1-1,4 1 3437,0 0-4010</inkml:trace>
  <inkml:trace contextRef="#ctx0" brushRef="#br0" timeOffset="36044.889">640 562 4608,'-1'1'237,"-1"-1"0,0 0 0,1 1 0,-1-1 0,0 1 0,1 0 0,-1-1 0,0 1 0,1 0 1,-1 0-1,1 0 0,0 0 0,-1 0 0,1 0 0,0 1 0,0-1 0,-1 0 0,1 1-237,-11 9 4901,12-10-3760,0-1 123,0 0 106,0 0-1146,0 0-1,0 1 0,0-1 0,0 1 0,0-1 1,0 0-1,0 1 0,0-1 0,0 1 0,1-1 1,-1 0-1,0 1 0,0-1 0,0 0 0,1 1 1,-1-1-1,0 0 0,0 1 0,1-1 0,-1 0-223,30 0 529,-13-1-545,0 1-1,14 2 17,26 7-53,15 7 53,-20-4 64,44 4-64,16-3-115,178 15 39,-202-24 161,0-3 0,28-6-85,-13-4-59,34-10 59,373-70-43,-253 56-83,-183 25 135,88-5 94,10 7-103,-99 4-2,167-1-111,-61 2 125,173 0 53,-190 1-7,213 5-58,-76 3 96,159-18-134,-233 3 38,65 12 0,-205-1-65,171 7 24,-178-10-784,5 0-9993,34-6 10818,-100 3-1061,1-2 0,10-2 1061,19-4-1611,-28 10-1253,-4 4 443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2/28/2019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2/28/2019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2/28/2019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2/28/2019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2/28/2019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2/28/2019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2/28/2019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2/28/2019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4.png"/><Relationship Id="rId18" Type="http://schemas.openxmlformats.org/officeDocument/2006/relationships/customXml" Target="../ink/ink3.xml"/><Relationship Id="rId3" Type="http://schemas.openxmlformats.org/officeDocument/2006/relationships/hyperlink" Target="https://www.remix3d.com/details/G009SXQ8ZFN3" TargetMode="External"/><Relationship Id="rId7" Type="http://schemas.openxmlformats.org/officeDocument/2006/relationships/hyperlink" Target="https://www.remix3d.com/details/G009SXBNTDZT" TargetMode="External"/><Relationship Id="rId12" Type="http://schemas.openxmlformats.org/officeDocument/2006/relationships/image" Target="../media/image4.png"/><Relationship Id="rId17" Type="http://schemas.openxmlformats.org/officeDocument/2006/relationships/image" Target="../media/image6.png"/><Relationship Id="rId2" Type="http://schemas.microsoft.com/office/2017/06/relationships/model3d" Target="../media/model3d1.glb"/><Relationship Id="rId16" Type="http://schemas.openxmlformats.org/officeDocument/2006/relationships/customXml" Target="../ink/ink2.xml"/><Relationship Id="rId1" Type="http://schemas.openxmlformats.org/officeDocument/2006/relationships/slideLayout" Target="../slideLayouts/slideLayout2.xml"/><Relationship Id="rId6" Type="http://schemas.microsoft.com/office/2017/06/relationships/model3d" Target="../media/model3d2.glb"/><Relationship Id="rId11" Type="http://schemas.openxmlformats.org/officeDocument/2006/relationships/hyperlink" Target="https://www.remix3d.com/details/G009SXMP0LQW" TargetMode="External"/><Relationship Id="rId5" Type="http://schemas.openxmlformats.org/officeDocument/2006/relationships/image" Target="../media/image2.png"/><Relationship Id="rId15" Type="http://schemas.openxmlformats.org/officeDocument/2006/relationships/image" Target="../media/image5.png"/><Relationship Id="rId10" Type="http://schemas.microsoft.com/office/2017/06/relationships/model3d" Target="../media/model3d3.glb"/><Relationship Id="rId19"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3.png"/><Relationship Id="rId1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9.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4.png"/><Relationship Id="rId18" Type="http://schemas.openxmlformats.org/officeDocument/2006/relationships/customXml" Target="../ink/ink19.xml"/><Relationship Id="rId3" Type="http://schemas.openxmlformats.org/officeDocument/2006/relationships/hyperlink" Target="https://www.remix3d.com/details/G009SXQ8ZFN3" TargetMode="External"/><Relationship Id="rId7" Type="http://schemas.openxmlformats.org/officeDocument/2006/relationships/hyperlink" Target="https://www.remix3d.com/details/G009SXBNTDZT" TargetMode="External"/><Relationship Id="rId12" Type="http://schemas.openxmlformats.org/officeDocument/2006/relationships/image" Target="../media/image4.png"/><Relationship Id="rId17" Type="http://schemas.openxmlformats.org/officeDocument/2006/relationships/image" Target="../media/image6.png"/><Relationship Id="rId2" Type="http://schemas.microsoft.com/office/2017/06/relationships/model3d" Target="../media/model3d1.glb"/><Relationship Id="rId16" Type="http://schemas.openxmlformats.org/officeDocument/2006/relationships/customXml" Target="../ink/ink18.xml"/><Relationship Id="rId1" Type="http://schemas.openxmlformats.org/officeDocument/2006/relationships/slideLayout" Target="../slideLayouts/slideLayout2.xml"/><Relationship Id="rId6" Type="http://schemas.microsoft.com/office/2017/06/relationships/model3d" Target="../media/model3d2.glb"/><Relationship Id="rId11" Type="http://schemas.openxmlformats.org/officeDocument/2006/relationships/hyperlink" Target="https://www.remix3d.com/details/G009SXMP0LQW" TargetMode="External"/><Relationship Id="rId5" Type="http://schemas.openxmlformats.org/officeDocument/2006/relationships/image" Target="../media/image2.png"/><Relationship Id="rId15" Type="http://schemas.openxmlformats.org/officeDocument/2006/relationships/image" Target="../media/image5.png"/><Relationship Id="rId10" Type="http://schemas.microsoft.com/office/2017/06/relationships/model3d" Target="../media/model3d3.glb"/><Relationship Id="rId19"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3.png"/><Relationship Id="rId14" Type="http://schemas.openxmlformats.org/officeDocument/2006/relationships/customXml" Target="../ink/ink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blog.gitprime.com/5-developer-metrics-every-software-manager-should-care-about/" TargetMode="External"/><Relationship Id="rId2" Type="http://schemas.openxmlformats.org/officeDocument/2006/relationships/hyperlink" Target="https://guides.github.com/" TargetMode="External"/><Relationship Id="rId1" Type="http://schemas.openxmlformats.org/officeDocument/2006/relationships/slideLayout" Target="../slideLayouts/slideLayout2.xml"/><Relationship Id="rId6" Type="http://schemas.openxmlformats.org/officeDocument/2006/relationships/hyperlink" Target="https://git-scm.com/" TargetMode="External"/><Relationship Id="rId5" Type="http://schemas.openxmlformats.org/officeDocument/2006/relationships/hyperlink" Target="https://git-scm.com/book/en/v2/Getting-Started-About-Version-Control" TargetMode="External"/><Relationship Id="rId4" Type="http://schemas.openxmlformats.org/officeDocument/2006/relationships/hyperlink" Target="https://www.youtube.com/watch?v=D2j0zebizdw"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D52E-D6A4-4A46-AB10-6EDE2AECF129}"/>
              </a:ext>
            </a:extLst>
          </p:cNvPr>
          <p:cNvSpPr>
            <a:spLocks noGrp="1"/>
          </p:cNvSpPr>
          <p:nvPr>
            <p:ph type="ctrTitle"/>
          </p:nvPr>
        </p:nvSpPr>
        <p:spPr/>
        <p:txBody>
          <a:bodyPr/>
          <a:lstStyle/>
          <a:p>
            <a:r>
              <a:rPr lang="en-US" dirty="0"/>
              <a:t>Version Control</a:t>
            </a:r>
          </a:p>
        </p:txBody>
      </p:sp>
      <p:sp>
        <p:nvSpPr>
          <p:cNvPr id="3" name="Subtitle 2">
            <a:extLst>
              <a:ext uri="{FF2B5EF4-FFF2-40B4-BE49-F238E27FC236}">
                <a16:creationId xmlns:a16="http://schemas.microsoft.com/office/drawing/2014/main" id="{A47FB11C-ECA7-44F2-9217-B0A4FED06646}"/>
              </a:ext>
            </a:extLst>
          </p:cNvPr>
          <p:cNvSpPr>
            <a:spLocks noGrp="1"/>
          </p:cNvSpPr>
          <p:nvPr>
            <p:ph type="subTitle" idx="1"/>
          </p:nvPr>
        </p:nvSpPr>
        <p:spPr/>
        <p:txBody>
          <a:bodyPr>
            <a:normAutofit lnSpcReduction="10000"/>
          </a:bodyPr>
          <a:lstStyle/>
          <a:p>
            <a:r>
              <a:rPr lang="en-US" dirty="0"/>
              <a:t>Matthew Hess</a:t>
            </a:r>
          </a:p>
          <a:p>
            <a:r>
              <a:rPr lang="en-US" dirty="0"/>
              <a:t>CS490 </a:t>
            </a:r>
          </a:p>
          <a:p>
            <a:r>
              <a:rPr lang="en-US" dirty="0"/>
              <a:t>2/18/2019</a:t>
            </a:r>
          </a:p>
        </p:txBody>
      </p:sp>
    </p:spTree>
    <p:extLst>
      <p:ext uri="{BB962C8B-B14F-4D97-AF65-F5344CB8AC3E}">
        <p14:creationId xmlns:p14="http://schemas.microsoft.com/office/powerpoint/2010/main" val="1337555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3BD5D-02F5-4383-BAF6-3143FC79ACCD}"/>
              </a:ext>
            </a:extLst>
          </p:cNvPr>
          <p:cNvSpPr>
            <a:spLocks noGrp="1"/>
          </p:cNvSpPr>
          <p:nvPr>
            <p:ph type="title"/>
          </p:nvPr>
        </p:nvSpPr>
        <p:spPr>
          <a:xfrm>
            <a:off x="2231136" y="495564"/>
            <a:ext cx="7729728" cy="1188720"/>
          </a:xfrm>
        </p:spPr>
        <p:txBody>
          <a:bodyPr/>
          <a:lstStyle/>
          <a:p>
            <a:r>
              <a:rPr lang="en-US" dirty="0"/>
              <a:t>Forking</a:t>
            </a:r>
          </a:p>
        </p:txBody>
      </p:sp>
      <mc:AlternateContent xmlns:mc="http://schemas.openxmlformats.org/markup-compatibility/2006" xmlns:am3d="http://schemas.microsoft.com/office/drawing/2017/model3d">
        <mc:Choice Requires="am3d">
          <p:graphicFrame>
            <p:nvGraphicFramePr>
              <p:cNvPr id="6" name="3D Model 5" descr="Cloud">
                <a:extLst>
                  <a:ext uri="{FF2B5EF4-FFF2-40B4-BE49-F238E27FC236}">
                    <a16:creationId xmlns:a16="http://schemas.microsoft.com/office/drawing/2014/main" id="{276B33EE-AA70-4229-B8E1-C7DF575131EC}"/>
                  </a:ext>
                </a:extLst>
              </p:cNvPr>
              <p:cNvGraphicFramePr>
                <a:graphicFrameLocks noChangeAspect="1"/>
              </p:cNvGraphicFramePr>
              <p:nvPr/>
            </p:nvGraphicFramePr>
            <p:xfrm>
              <a:off x="1382882" y="1910243"/>
              <a:ext cx="2517526" cy="2261049"/>
            </p:xfrm>
            <a:graphic>
              <a:graphicData uri="http://schemas.microsoft.com/office/drawing/2017/model3d">
                <am3d:model3d r:embed="rId2">
                  <am3d:spPr>
                    <a:xfrm>
                      <a:off x="0" y="0"/>
                      <a:ext cx="2517526" cy="2261049"/>
                    </a:xfrm>
                    <a:prstGeom prst="rect">
                      <a:avLst/>
                    </a:prstGeom>
                  </am3d:spPr>
                  <am3d:camera>
                    <am3d:pos x="0" y="0" z="65930006"/>
                    <am3d:up dx="0" dy="36000000" dz="0"/>
                    <am3d:lookAt x="0" y="0" z="0"/>
                    <am3d:perspective fov="2700000"/>
                  </am3d:camera>
                  <am3d:trans>
                    <am3d:meterPerModelUnit n="6072774" d="1000000"/>
                    <am3d:preTrans dx="983301" dy="-9956585" dz="-601184"/>
                    <am3d:scale>
                      <am3d:sx n="1000000" d="1000000"/>
                      <am3d:sy n="1000000" d="1000000"/>
                      <am3d:sz n="1000000" d="1000000"/>
                    </am3d:scale>
                    <am3d:rot ax="1789412" ay="-1049736" az="-586701"/>
                    <am3d:postTrans dx="0" dy="0" dz="0"/>
                  </am3d:trans>
                  <am3d:attrSrcUrl r:id="rId3"/>
                  <am3d:raster rName="Office3DRenderer" rVer="16.0.8326">
                    <am3d:blip r:embed="rId4"/>
                  </am3d:raster>
                  <am3d:objViewport viewportSz="384040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Model 5" descr="Cloud">
                <a:extLst>
                  <a:ext uri="{FF2B5EF4-FFF2-40B4-BE49-F238E27FC236}">
                    <a16:creationId xmlns:a16="http://schemas.microsoft.com/office/drawing/2014/main" id="{276B33EE-AA70-4229-B8E1-C7DF575131EC}"/>
                  </a:ext>
                </a:extLst>
              </p:cNvPr>
              <p:cNvPicPr>
                <a:picLocks noGrp="1" noRot="1" noChangeAspect="1" noMove="1" noResize="1" noEditPoints="1" noAdjustHandles="1" noChangeArrowheads="1" noChangeShapeType="1" noCrop="1"/>
              </p:cNvPicPr>
              <p:nvPr/>
            </p:nvPicPr>
            <p:blipFill>
              <a:blip r:embed="rId5"/>
              <a:stretch>
                <a:fillRect/>
              </a:stretch>
            </p:blipFill>
            <p:spPr>
              <a:xfrm>
                <a:off x="1382882" y="1910243"/>
                <a:ext cx="2517526" cy="226104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7" name="3D Model 6" descr="cloud in the dark">
                <a:extLst>
                  <a:ext uri="{FF2B5EF4-FFF2-40B4-BE49-F238E27FC236}">
                    <a16:creationId xmlns:a16="http://schemas.microsoft.com/office/drawing/2014/main" id="{4D3E2931-5116-4664-9A63-5C8AEDA5FBDD}"/>
                  </a:ext>
                </a:extLst>
              </p:cNvPr>
              <p:cNvGraphicFramePr>
                <a:graphicFrameLocks noChangeAspect="1"/>
              </p:cNvGraphicFramePr>
              <p:nvPr/>
            </p:nvGraphicFramePr>
            <p:xfrm>
              <a:off x="5744154" y="2136202"/>
              <a:ext cx="5094880" cy="1818919"/>
            </p:xfrm>
            <a:graphic>
              <a:graphicData uri="http://schemas.microsoft.com/office/drawing/2017/model3d">
                <am3d:model3d r:embed="rId6">
                  <am3d:spPr>
                    <a:xfrm>
                      <a:off x="0" y="0"/>
                      <a:ext cx="5094880" cy="1818919"/>
                    </a:xfrm>
                    <a:prstGeom prst="rect">
                      <a:avLst/>
                    </a:prstGeom>
                  </am3d:spPr>
                  <am3d:camera>
                    <am3d:pos x="0" y="0" z="50187649"/>
                    <am3d:up dx="0" dy="36000000" dz="0"/>
                    <am3d:lookAt x="0" y="0" z="0"/>
                    <am3d:perspective fov="2700000"/>
                  </am3d:camera>
                  <am3d:trans>
                    <am3d:meterPerModelUnit n="1141077" d="1000000"/>
                    <am3d:preTrans dx="939699" dy="-1500955" dz="-8215758"/>
                    <am3d:scale>
                      <am3d:sx n="1000000" d="1000000"/>
                      <am3d:sy n="1000000" d="1000000"/>
                      <am3d:sz n="1000000" d="1000000"/>
                    </am3d:scale>
                    <am3d:rot ax="1859191" ay="-1856882" az="-1029727"/>
                    <am3d:postTrans dx="0" dy="0" dz="0"/>
                  </am3d:trans>
                  <am3d:attrSrcUrl r:id="rId7"/>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7" name="3D Model 6" descr="cloud in the dark">
                <a:extLst>
                  <a:ext uri="{FF2B5EF4-FFF2-40B4-BE49-F238E27FC236}">
                    <a16:creationId xmlns:a16="http://schemas.microsoft.com/office/drawing/2014/main" id="{4D3E2931-5116-4664-9A63-5C8AEDA5FBDD}"/>
                  </a:ext>
                </a:extLst>
              </p:cNvPr>
              <p:cNvPicPr>
                <a:picLocks noGrp="1" noRot="1" noChangeAspect="1" noMove="1" noResize="1" noEditPoints="1" noAdjustHandles="1" noChangeArrowheads="1" noChangeShapeType="1" noCrop="1"/>
              </p:cNvPicPr>
              <p:nvPr/>
            </p:nvPicPr>
            <p:blipFill>
              <a:blip r:embed="rId9"/>
              <a:stretch>
                <a:fillRect/>
              </a:stretch>
            </p:blipFill>
            <p:spPr>
              <a:xfrm>
                <a:off x="5744154" y="2136202"/>
                <a:ext cx="5094880" cy="181891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8" name="3D Model 7" descr="computer">
                <a:extLst>
                  <a:ext uri="{FF2B5EF4-FFF2-40B4-BE49-F238E27FC236}">
                    <a16:creationId xmlns:a16="http://schemas.microsoft.com/office/drawing/2014/main" id="{8D228F34-51D9-45DE-A7F7-B626EE79F6C9}"/>
                  </a:ext>
                </a:extLst>
              </p:cNvPr>
              <p:cNvGraphicFramePr>
                <a:graphicFrameLocks noChangeAspect="1"/>
              </p:cNvGraphicFramePr>
              <p:nvPr/>
            </p:nvGraphicFramePr>
            <p:xfrm>
              <a:off x="4592045" y="3955121"/>
              <a:ext cx="3184332" cy="2481506"/>
            </p:xfrm>
            <a:graphic>
              <a:graphicData uri="http://schemas.microsoft.com/office/drawing/2017/model3d">
                <am3d:model3d r:embed="rId10">
                  <am3d:spPr>
                    <a:xfrm>
                      <a:off x="0" y="0"/>
                      <a:ext cx="3184332" cy="2481506"/>
                    </a:xfrm>
                    <a:prstGeom prst="rect">
                      <a:avLst/>
                    </a:prstGeom>
                  </am3d:spPr>
                  <am3d:camera>
                    <am3d:pos x="0" y="0" z="71476870"/>
                    <am3d:up dx="0" dy="36000000" dz="0"/>
                    <am3d:lookAt x="0" y="0" z="0"/>
                    <am3d:perspective fov="2700000"/>
                  </am3d:camera>
                  <am3d:trans>
                    <am3d:meterPerModelUnit n="2292" d="1000000"/>
                    <am3d:preTrans dx="226318" dy="24722" dz="-20583851"/>
                    <am3d:scale>
                      <am3d:sx n="1000000" d="1000000"/>
                      <am3d:sy n="1000000" d="1000000"/>
                      <am3d:sz n="1000000" d="1000000"/>
                    </am3d:scale>
                    <am3d:rot ax="-533624" ay="2091618" az="-306676"/>
                    <am3d:postTrans dx="0" dy="0" dz="0"/>
                  </am3d:trans>
                  <am3d:attrSrcUrl r:id="rId11"/>
                  <am3d:raster rName="Office3DRenderer" rVer="16.0.8326">
                    <am3d:blip r:embed="rId12"/>
                  </am3d:raster>
                  <am3d:objViewport viewportSz="41893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8" name="3D Model 7" descr="computer">
                <a:extLst>
                  <a:ext uri="{FF2B5EF4-FFF2-40B4-BE49-F238E27FC236}">
                    <a16:creationId xmlns:a16="http://schemas.microsoft.com/office/drawing/2014/main" id="{8D228F34-51D9-45DE-A7F7-B626EE79F6C9}"/>
                  </a:ext>
                </a:extLst>
              </p:cNvPr>
              <p:cNvPicPr>
                <a:picLocks noGrp="1" noRot="1" noChangeAspect="1" noMove="1" noResize="1" noEditPoints="1" noAdjustHandles="1" noChangeArrowheads="1" noChangeShapeType="1" noCrop="1"/>
              </p:cNvPicPr>
              <p:nvPr/>
            </p:nvPicPr>
            <p:blipFill>
              <a:blip r:embed="rId13"/>
              <a:stretch>
                <a:fillRect/>
              </a:stretch>
            </p:blipFill>
            <p:spPr>
              <a:xfrm>
                <a:off x="4592045" y="3955121"/>
                <a:ext cx="3184332" cy="2481506"/>
              </a:xfrm>
              <a:prstGeom prst="rect">
                <a:avLst/>
              </a:prstGeom>
            </p:spPr>
          </p:pic>
        </mc:Fallback>
      </mc:AlternateContent>
      <p:sp>
        <p:nvSpPr>
          <p:cNvPr id="9" name="TextBox 8">
            <a:extLst>
              <a:ext uri="{FF2B5EF4-FFF2-40B4-BE49-F238E27FC236}">
                <a16:creationId xmlns:a16="http://schemas.microsoft.com/office/drawing/2014/main" id="{86013716-5A31-4E39-AA07-263014DD05DD}"/>
              </a:ext>
            </a:extLst>
          </p:cNvPr>
          <p:cNvSpPr txBox="1"/>
          <p:nvPr/>
        </p:nvSpPr>
        <p:spPr>
          <a:xfrm>
            <a:off x="1200646" y="1910243"/>
            <a:ext cx="3471591" cy="369332"/>
          </a:xfrm>
          <a:prstGeom prst="rect">
            <a:avLst/>
          </a:prstGeom>
          <a:noFill/>
        </p:spPr>
        <p:txBody>
          <a:bodyPr wrap="none" rtlCol="0">
            <a:spAutoFit/>
          </a:bodyPr>
          <a:lstStyle/>
          <a:p>
            <a:r>
              <a:rPr lang="en-US" b="1" dirty="0"/>
              <a:t>Jerry’s Recipe Repo On </a:t>
            </a:r>
            <a:r>
              <a:rPr lang="en-US" b="1" dirty="0" err="1"/>
              <a:t>Github</a:t>
            </a:r>
            <a:endParaRPr lang="en-US" b="1" dirty="0"/>
          </a:p>
        </p:txBody>
      </p:sp>
      <p:sp>
        <p:nvSpPr>
          <p:cNvPr id="11" name="TextBox 10">
            <a:extLst>
              <a:ext uri="{FF2B5EF4-FFF2-40B4-BE49-F238E27FC236}">
                <a16:creationId xmlns:a16="http://schemas.microsoft.com/office/drawing/2014/main" id="{BA53AA77-2A77-47E4-B649-B1CC98A72498}"/>
              </a:ext>
            </a:extLst>
          </p:cNvPr>
          <p:cNvSpPr txBox="1"/>
          <p:nvPr/>
        </p:nvSpPr>
        <p:spPr>
          <a:xfrm>
            <a:off x="6578501" y="1910243"/>
            <a:ext cx="3864969" cy="369332"/>
          </a:xfrm>
          <a:prstGeom prst="rect">
            <a:avLst/>
          </a:prstGeom>
          <a:noFill/>
        </p:spPr>
        <p:txBody>
          <a:bodyPr wrap="none" rtlCol="0">
            <a:spAutoFit/>
          </a:bodyPr>
          <a:lstStyle/>
          <a:p>
            <a:r>
              <a:rPr lang="en-US" b="1" dirty="0"/>
              <a:t>Caroline’s Recipe Repo On </a:t>
            </a:r>
            <a:r>
              <a:rPr lang="en-US" b="1" dirty="0" err="1"/>
              <a:t>Github</a:t>
            </a:r>
            <a:endParaRPr lang="en-US" b="1" dirty="0"/>
          </a:p>
        </p:txBody>
      </p:sp>
      <p:sp>
        <p:nvSpPr>
          <p:cNvPr id="12" name="TextBox 11">
            <a:extLst>
              <a:ext uri="{FF2B5EF4-FFF2-40B4-BE49-F238E27FC236}">
                <a16:creationId xmlns:a16="http://schemas.microsoft.com/office/drawing/2014/main" id="{A1C6B40E-6CDD-4A63-95E3-79522650CBE9}"/>
              </a:ext>
            </a:extLst>
          </p:cNvPr>
          <p:cNvSpPr txBox="1"/>
          <p:nvPr/>
        </p:nvSpPr>
        <p:spPr>
          <a:xfrm>
            <a:off x="3465094" y="6436627"/>
            <a:ext cx="5753306" cy="369332"/>
          </a:xfrm>
          <a:prstGeom prst="rect">
            <a:avLst/>
          </a:prstGeom>
          <a:noFill/>
        </p:spPr>
        <p:txBody>
          <a:bodyPr wrap="none" rtlCol="0">
            <a:spAutoFit/>
          </a:bodyPr>
          <a:lstStyle/>
          <a:p>
            <a:r>
              <a:rPr lang="en-US" b="1" dirty="0"/>
              <a:t>Caroline’s Recipe Repo Remote on Local Computer</a:t>
            </a:r>
          </a:p>
        </p:txBody>
      </p:sp>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6F927D8D-33A1-4186-AC0C-8522D0E0F69F}"/>
                  </a:ext>
                </a:extLst>
              </p14:cNvPr>
              <p14:cNvContentPartPr/>
              <p14:nvPr/>
            </p14:nvContentPartPr>
            <p14:xfrm>
              <a:off x="3607395" y="4132544"/>
              <a:ext cx="782280" cy="660960"/>
            </p14:xfrm>
          </p:contentPart>
        </mc:Choice>
        <mc:Fallback xmlns="">
          <p:pic>
            <p:nvPicPr>
              <p:cNvPr id="33" name="Ink 32">
                <a:extLst>
                  <a:ext uri="{FF2B5EF4-FFF2-40B4-BE49-F238E27FC236}">
                    <a16:creationId xmlns:a16="http://schemas.microsoft.com/office/drawing/2014/main" id="{6F927D8D-33A1-4186-AC0C-8522D0E0F69F}"/>
                  </a:ext>
                </a:extLst>
              </p:cNvPr>
              <p:cNvPicPr/>
              <p:nvPr/>
            </p:nvPicPr>
            <p:blipFill>
              <a:blip r:embed="rId15"/>
              <a:stretch>
                <a:fillRect/>
              </a:stretch>
            </p:blipFill>
            <p:spPr>
              <a:xfrm>
                <a:off x="3589755" y="4114544"/>
                <a:ext cx="817920" cy="696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8" name="Ink 47">
                <a:extLst>
                  <a:ext uri="{FF2B5EF4-FFF2-40B4-BE49-F238E27FC236}">
                    <a16:creationId xmlns:a16="http://schemas.microsoft.com/office/drawing/2014/main" id="{3A75D6C8-66B1-44AA-BC9A-2A5D689042A1}"/>
                  </a:ext>
                </a:extLst>
              </p14:cNvPr>
              <p14:cNvContentPartPr/>
              <p14:nvPr/>
            </p14:nvContentPartPr>
            <p14:xfrm>
              <a:off x="7328088" y="3706690"/>
              <a:ext cx="611321" cy="593947"/>
            </p14:xfrm>
          </p:contentPart>
        </mc:Choice>
        <mc:Fallback xmlns="">
          <p:pic>
            <p:nvPicPr>
              <p:cNvPr id="48" name="Ink 47">
                <a:extLst>
                  <a:ext uri="{FF2B5EF4-FFF2-40B4-BE49-F238E27FC236}">
                    <a16:creationId xmlns:a16="http://schemas.microsoft.com/office/drawing/2014/main" id="{3A75D6C8-66B1-44AA-BC9A-2A5D689042A1}"/>
                  </a:ext>
                </a:extLst>
              </p:cNvPr>
              <p:cNvPicPr/>
              <p:nvPr/>
            </p:nvPicPr>
            <p:blipFill>
              <a:blip r:embed="rId17"/>
              <a:stretch>
                <a:fillRect/>
              </a:stretch>
            </p:blipFill>
            <p:spPr>
              <a:xfrm>
                <a:off x="7310087" y="3689041"/>
                <a:ext cx="646963" cy="629605"/>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1" name="Ink 60">
                <a:extLst>
                  <a:ext uri="{FF2B5EF4-FFF2-40B4-BE49-F238E27FC236}">
                    <a16:creationId xmlns:a16="http://schemas.microsoft.com/office/drawing/2014/main" id="{C5187027-A576-44C7-99F0-3EDFE6FE97C4}"/>
                  </a:ext>
                </a:extLst>
              </p14:cNvPr>
              <p14:cNvContentPartPr/>
              <p14:nvPr/>
            </p14:nvContentPartPr>
            <p14:xfrm>
              <a:off x="4064729" y="2708410"/>
              <a:ext cx="2467800" cy="342720"/>
            </p14:xfrm>
          </p:contentPart>
        </mc:Choice>
        <mc:Fallback xmlns="">
          <p:pic>
            <p:nvPicPr>
              <p:cNvPr id="61" name="Ink 60">
                <a:extLst>
                  <a:ext uri="{FF2B5EF4-FFF2-40B4-BE49-F238E27FC236}">
                    <a16:creationId xmlns:a16="http://schemas.microsoft.com/office/drawing/2014/main" id="{C5187027-A576-44C7-99F0-3EDFE6FE97C4}"/>
                  </a:ext>
                </a:extLst>
              </p:cNvPr>
              <p:cNvPicPr/>
              <p:nvPr/>
            </p:nvPicPr>
            <p:blipFill>
              <a:blip r:embed="rId19"/>
              <a:stretch>
                <a:fillRect/>
              </a:stretch>
            </p:blipFill>
            <p:spPr>
              <a:xfrm>
                <a:off x="4047089" y="2690410"/>
                <a:ext cx="2503440" cy="378360"/>
              </a:xfrm>
              <a:prstGeom prst="rect">
                <a:avLst/>
              </a:prstGeom>
            </p:spPr>
          </p:pic>
        </mc:Fallback>
      </mc:AlternateContent>
    </p:spTree>
    <p:extLst>
      <p:ext uri="{BB962C8B-B14F-4D97-AF65-F5344CB8AC3E}">
        <p14:creationId xmlns:p14="http://schemas.microsoft.com/office/powerpoint/2010/main" val="276569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3" name="Picture 32">
            <a:extLst>
              <a:ext uri="{FF2B5EF4-FFF2-40B4-BE49-F238E27FC236}">
                <a16:creationId xmlns:a16="http://schemas.microsoft.com/office/drawing/2014/main" id="{E2D05F50-1666-4271-9EAF-6CE3B5DB52B0}"/>
              </a:ext>
            </a:extLst>
          </p:cNvPr>
          <p:cNvPicPr>
            <a:picLocks noChangeAspect="1"/>
          </p:cNvPicPr>
          <p:nvPr/>
        </p:nvPicPr>
        <p:blipFill>
          <a:blip r:embed="rId4"/>
          <a:stretch>
            <a:fillRect/>
          </a:stretch>
        </p:blipFill>
        <p:spPr>
          <a:xfrm>
            <a:off x="1567732" y="1667469"/>
            <a:ext cx="9056535" cy="2756713"/>
          </a:xfrm>
          <a:prstGeom prst="rect">
            <a:avLst/>
          </a:prstGeom>
        </p:spPr>
      </p:pic>
    </p:spTree>
    <p:extLst>
      <p:ext uri="{BB962C8B-B14F-4D97-AF65-F5344CB8AC3E}">
        <p14:creationId xmlns:p14="http://schemas.microsoft.com/office/powerpoint/2010/main" val="40180361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3498B84B-B856-4FFA-9FDA-C9836C0C0D52}"/>
              </a:ext>
            </a:extLst>
          </p:cNvPr>
          <p:cNvPicPr>
            <a:picLocks noChangeAspect="1"/>
          </p:cNvPicPr>
          <p:nvPr/>
        </p:nvPicPr>
        <p:blipFill>
          <a:blip r:embed="rId4"/>
          <a:stretch>
            <a:fillRect/>
          </a:stretch>
        </p:blipFill>
        <p:spPr>
          <a:xfrm>
            <a:off x="1611332" y="1657928"/>
            <a:ext cx="8969336" cy="5030018"/>
          </a:xfrm>
          <a:prstGeom prst="rect">
            <a:avLst/>
          </a:prstGeom>
        </p:spPr>
      </p:pic>
      <p:sp>
        <p:nvSpPr>
          <p:cNvPr id="5" name="TextBox 4">
            <a:extLst>
              <a:ext uri="{FF2B5EF4-FFF2-40B4-BE49-F238E27FC236}">
                <a16:creationId xmlns:a16="http://schemas.microsoft.com/office/drawing/2014/main" id="{060475B4-6FD1-410F-8307-050444BF3A7A}"/>
              </a:ext>
            </a:extLst>
          </p:cNvPr>
          <p:cNvSpPr txBox="1"/>
          <p:nvPr/>
        </p:nvSpPr>
        <p:spPr>
          <a:xfrm>
            <a:off x="5931673" y="5128591"/>
            <a:ext cx="4784451" cy="1200329"/>
          </a:xfrm>
          <a:prstGeom prst="rect">
            <a:avLst/>
          </a:prstGeom>
          <a:noFill/>
        </p:spPr>
        <p:txBody>
          <a:bodyPr wrap="none" rtlCol="0">
            <a:spAutoFit/>
          </a:bodyPr>
          <a:lstStyle/>
          <a:p>
            <a:r>
              <a:rPr lang="en-US" sz="3600" dirty="0">
                <a:solidFill>
                  <a:srgbClr val="00B050"/>
                </a:solidFill>
              </a:rPr>
              <a:t>Clone</a:t>
            </a:r>
            <a:r>
              <a:rPr lang="en-US" sz="3600" dirty="0">
                <a:solidFill>
                  <a:srgbClr val="FF0000"/>
                </a:solidFill>
              </a:rPr>
              <a:t> Larry’s repository</a:t>
            </a:r>
          </a:p>
          <a:p>
            <a:r>
              <a:rPr lang="en-US" sz="3600" dirty="0">
                <a:solidFill>
                  <a:srgbClr val="FF0000"/>
                </a:solidFill>
              </a:rPr>
              <a:t>to Caroline’s computer</a:t>
            </a:r>
          </a:p>
        </p:txBody>
      </p:sp>
    </p:spTree>
    <p:extLst>
      <p:ext uri="{BB962C8B-B14F-4D97-AF65-F5344CB8AC3E}">
        <p14:creationId xmlns:p14="http://schemas.microsoft.com/office/powerpoint/2010/main" val="34334594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7" name="Picture 6">
            <a:extLst>
              <a:ext uri="{FF2B5EF4-FFF2-40B4-BE49-F238E27FC236}">
                <a16:creationId xmlns:a16="http://schemas.microsoft.com/office/drawing/2014/main" id="{84529EA3-38C9-4301-BF93-76756EE362B8}"/>
              </a:ext>
            </a:extLst>
          </p:cNvPr>
          <p:cNvPicPr>
            <a:picLocks noChangeAspect="1"/>
          </p:cNvPicPr>
          <p:nvPr/>
        </p:nvPicPr>
        <p:blipFill>
          <a:blip r:embed="rId4"/>
          <a:stretch>
            <a:fillRect/>
          </a:stretch>
        </p:blipFill>
        <p:spPr>
          <a:xfrm>
            <a:off x="1451113" y="1580917"/>
            <a:ext cx="9289774" cy="5159259"/>
          </a:xfrm>
          <a:prstGeom prst="rect">
            <a:avLst/>
          </a:prstGeom>
        </p:spPr>
      </p:pic>
      <p:sp>
        <p:nvSpPr>
          <p:cNvPr id="8" name="TextBox 7">
            <a:extLst>
              <a:ext uri="{FF2B5EF4-FFF2-40B4-BE49-F238E27FC236}">
                <a16:creationId xmlns:a16="http://schemas.microsoft.com/office/drawing/2014/main" id="{890D4B18-DAC4-46EC-A86F-47A6B7E194CF}"/>
              </a:ext>
            </a:extLst>
          </p:cNvPr>
          <p:cNvSpPr txBox="1"/>
          <p:nvPr/>
        </p:nvSpPr>
        <p:spPr>
          <a:xfrm>
            <a:off x="5836257" y="4373217"/>
            <a:ext cx="4785360" cy="2308324"/>
          </a:xfrm>
          <a:prstGeom prst="rect">
            <a:avLst/>
          </a:prstGeom>
          <a:noFill/>
        </p:spPr>
        <p:txBody>
          <a:bodyPr wrap="square" rtlCol="0">
            <a:spAutoFit/>
          </a:bodyPr>
          <a:lstStyle/>
          <a:p>
            <a:r>
              <a:rPr lang="en-US" sz="3600" dirty="0">
                <a:solidFill>
                  <a:srgbClr val="FF0000"/>
                </a:solidFill>
              </a:rPr>
              <a:t>This would automatically set up Larry’s repository as a remote called </a:t>
            </a:r>
            <a:r>
              <a:rPr lang="en-US" sz="3600" dirty="0">
                <a:solidFill>
                  <a:srgbClr val="00B050"/>
                </a:solidFill>
              </a:rPr>
              <a:t>Origin</a:t>
            </a:r>
          </a:p>
        </p:txBody>
      </p:sp>
    </p:spTree>
    <p:extLst>
      <p:ext uri="{BB962C8B-B14F-4D97-AF65-F5344CB8AC3E}">
        <p14:creationId xmlns:p14="http://schemas.microsoft.com/office/powerpoint/2010/main" val="29193953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C5977C25-04E9-4700-A983-8D3A4CE2CE1B}"/>
              </a:ext>
            </a:extLst>
          </p:cNvPr>
          <p:cNvPicPr>
            <a:picLocks noChangeAspect="1"/>
          </p:cNvPicPr>
          <p:nvPr/>
        </p:nvPicPr>
        <p:blipFill>
          <a:blip r:embed="rId4"/>
          <a:stretch>
            <a:fillRect/>
          </a:stretch>
        </p:blipFill>
        <p:spPr>
          <a:xfrm>
            <a:off x="1553794" y="1621738"/>
            <a:ext cx="9084411" cy="5122191"/>
          </a:xfrm>
          <a:prstGeom prst="rect">
            <a:avLst/>
          </a:prstGeom>
        </p:spPr>
      </p:pic>
      <p:sp>
        <p:nvSpPr>
          <p:cNvPr id="5" name="TextBox 4">
            <a:extLst>
              <a:ext uri="{FF2B5EF4-FFF2-40B4-BE49-F238E27FC236}">
                <a16:creationId xmlns:a16="http://schemas.microsoft.com/office/drawing/2014/main" id="{AE0B3B8E-5BE9-4A9B-8132-5169956C80A4}"/>
              </a:ext>
            </a:extLst>
          </p:cNvPr>
          <p:cNvSpPr txBox="1"/>
          <p:nvPr/>
        </p:nvSpPr>
        <p:spPr>
          <a:xfrm>
            <a:off x="5952756" y="4564049"/>
            <a:ext cx="5306292" cy="1569660"/>
          </a:xfrm>
          <a:prstGeom prst="rect">
            <a:avLst/>
          </a:prstGeom>
          <a:noFill/>
        </p:spPr>
        <p:txBody>
          <a:bodyPr wrap="square" rtlCol="0">
            <a:spAutoFit/>
          </a:bodyPr>
          <a:lstStyle/>
          <a:p>
            <a:r>
              <a:rPr lang="en-US" sz="3200" dirty="0">
                <a:solidFill>
                  <a:srgbClr val="FF0000"/>
                </a:solidFill>
              </a:rPr>
              <a:t>We can then create a new repository under Caroline’s </a:t>
            </a:r>
          </a:p>
          <a:p>
            <a:r>
              <a:rPr lang="en-US" sz="3200" dirty="0" err="1">
                <a:solidFill>
                  <a:srgbClr val="FF0000"/>
                </a:solidFill>
              </a:rPr>
              <a:t>Github</a:t>
            </a:r>
            <a:r>
              <a:rPr lang="en-US" sz="3200" dirty="0">
                <a:solidFill>
                  <a:srgbClr val="FF0000"/>
                </a:solidFill>
              </a:rPr>
              <a:t> account</a:t>
            </a:r>
          </a:p>
        </p:txBody>
      </p:sp>
    </p:spTree>
    <p:extLst>
      <p:ext uri="{BB962C8B-B14F-4D97-AF65-F5344CB8AC3E}">
        <p14:creationId xmlns:p14="http://schemas.microsoft.com/office/powerpoint/2010/main" val="33071907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80AC0B19-297B-4921-B4B3-19ECEF17A7AE}"/>
              </a:ext>
            </a:extLst>
          </p:cNvPr>
          <p:cNvPicPr>
            <a:picLocks noChangeAspect="1"/>
          </p:cNvPicPr>
          <p:nvPr/>
        </p:nvPicPr>
        <p:blipFill>
          <a:blip r:embed="rId4"/>
          <a:stretch>
            <a:fillRect/>
          </a:stretch>
        </p:blipFill>
        <p:spPr>
          <a:xfrm>
            <a:off x="1618090" y="1658601"/>
            <a:ext cx="8955819" cy="5029362"/>
          </a:xfrm>
          <a:prstGeom prst="rect">
            <a:avLst/>
          </a:prstGeom>
        </p:spPr>
      </p:pic>
      <p:sp>
        <p:nvSpPr>
          <p:cNvPr id="7" name="TextBox 6">
            <a:extLst>
              <a:ext uri="{FF2B5EF4-FFF2-40B4-BE49-F238E27FC236}">
                <a16:creationId xmlns:a16="http://schemas.microsoft.com/office/drawing/2014/main" id="{921900C8-9E5D-4A75-8F89-5ED9FAF23378}"/>
              </a:ext>
            </a:extLst>
          </p:cNvPr>
          <p:cNvSpPr txBox="1"/>
          <p:nvPr/>
        </p:nvSpPr>
        <p:spPr>
          <a:xfrm>
            <a:off x="6217921" y="4945712"/>
            <a:ext cx="4277802" cy="1384995"/>
          </a:xfrm>
          <a:prstGeom prst="rect">
            <a:avLst/>
          </a:prstGeom>
          <a:noFill/>
        </p:spPr>
        <p:txBody>
          <a:bodyPr wrap="square" rtlCol="0">
            <a:spAutoFit/>
          </a:bodyPr>
          <a:lstStyle/>
          <a:p>
            <a:r>
              <a:rPr lang="en-US" sz="2800" dirty="0">
                <a:solidFill>
                  <a:srgbClr val="FF0000"/>
                </a:solidFill>
              </a:rPr>
              <a:t>We can then setup this new repository as a </a:t>
            </a:r>
            <a:r>
              <a:rPr lang="en-US" sz="2800" dirty="0">
                <a:solidFill>
                  <a:srgbClr val="00B050"/>
                </a:solidFill>
              </a:rPr>
              <a:t>remote</a:t>
            </a:r>
            <a:r>
              <a:rPr lang="en-US" sz="2800" dirty="0">
                <a:solidFill>
                  <a:srgbClr val="FF0000"/>
                </a:solidFill>
              </a:rPr>
              <a:t>.</a:t>
            </a:r>
          </a:p>
          <a:p>
            <a:r>
              <a:rPr lang="en-US" sz="2800" dirty="0">
                <a:solidFill>
                  <a:srgbClr val="FF0000"/>
                </a:solidFill>
              </a:rPr>
              <a:t>called Our-Version</a:t>
            </a:r>
          </a:p>
        </p:txBody>
      </p:sp>
    </p:spTree>
    <p:extLst>
      <p:ext uri="{BB962C8B-B14F-4D97-AF65-F5344CB8AC3E}">
        <p14:creationId xmlns:p14="http://schemas.microsoft.com/office/powerpoint/2010/main" val="19291714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1911849B-4A0E-4A8E-A10E-7E7F2B5FBA5F}"/>
              </a:ext>
            </a:extLst>
          </p:cNvPr>
          <p:cNvPicPr>
            <a:picLocks noChangeAspect="1"/>
          </p:cNvPicPr>
          <p:nvPr/>
        </p:nvPicPr>
        <p:blipFill>
          <a:blip r:embed="rId4"/>
          <a:stretch>
            <a:fillRect/>
          </a:stretch>
        </p:blipFill>
        <p:spPr>
          <a:xfrm>
            <a:off x="1545378" y="1620672"/>
            <a:ext cx="9101244" cy="5164656"/>
          </a:xfrm>
          <a:prstGeom prst="rect">
            <a:avLst/>
          </a:prstGeom>
        </p:spPr>
      </p:pic>
      <p:sp>
        <p:nvSpPr>
          <p:cNvPr id="8" name="TextBox 7">
            <a:extLst>
              <a:ext uri="{FF2B5EF4-FFF2-40B4-BE49-F238E27FC236}">
                <a16:creationId xmlns:a16="http://schemas.microsoft.com/office/drawing/2014/main" id="{3C0C9524-6A60-421A-9DA1-03CD67545C1B}"/>
              </a:ext>
            </a:extLst>
          </p:cNvPr>
          <p:cNvSpPr txBox="1"/>
          <p:nvPr/>
        </p:nvSpPr>
        <p:spPr>
          <a:xfrm>
            <a:off x="6472187" y="5057029"/>
            <a:ext cx="4174435" cy="1384995"/>
          </a:xfrm>
          <a:prstGeom prst="rect">
            <a:avLst/>
          </a:prstGeom>
          <a:noFill/>
        </p:spPr>
        <p:txBody>
          <a:bodyPr wrap="square" rtlCol="0">
            <a:spAutoFit/>
          </a:bodyPr>
          <a:lstStyle/>
          <a:p>
            <a:r>
              <a:rPr lang="en-US" sz="2800" dirty="0">
                <a:solidFill>
                  <a:srgbClr val="FF0000"/>
                </a:solidFill>
              </a:rPr>
              <a:t>We can then push the changes to the remote</a:t>
            </a:r>
          </a:p>
          <a:p>
            <a:r>
              <a:rPr lang="en-US" sz="2800" dirty="0">
                <a:solidFill>
                  <a:srgbClr val="FF0000"/>
                </a:solidFill>
              </a:rPr>
              <a:t>our-version</a:t>
            </a:r>
          </a:p>
        </p:txBody>
      </p:sp>
    </p:spTree>
    <p:extLst>
      <p:ext uri="{BB962C8B-B14F-4D97-AF65-F5344CB8AC3E}">
        <p14:creationId xmlns:p14="http://schemas.microsoft.com/office/powerpoint/2010/main" val="13121804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9C7B4A74-AD1E-47AE-B199-345426AEE05A}"/>
              </a:ext>
            </a:extLst>
          </p:cNvPr>
          <p:cNvPicPr>
            <a:picLocks noChangeAspect="1"/>
          </p:cNvPicPr>
          <p:nvPr/>
        </p:nvPicPr>
        <p:blipFill>
          <a:blip r:embed="rId4"/>
          <a:stretch>
            <a:fillRect/>
          </a:stretch>
        </p:blipFill>
        <p:spPr>
          <a:xfrm>
            <a:off x="1530626" y="1657937"/>
            <a:ext cx="9130748" cy="5065500"/>
          </a:xfrm>
          <a:prstGeom prst="rect">
            <a:avLst/>
          </a:prstGeom>
        </p:spPr>
      </p:pic>
    </p:spTree>
    <p:extLst>
      <p:ext uri="{BB962C8B-B14F-4D97-AF65-F5344CB8AC3E}">
        <p14:creationId xmlns:p14="http://schemas.microsoft.com/office/powerpoint/2010/main" val="5835284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34715A98-FC21-4289-9546-A4525AAA2F90}"/>
              </a:ext>
            </a:extLst>
          </p:cNvPr>
          <p:cNvPicPr>
            <a:picLocks noChangeAspect="1"/>
          </p:cNvPicPr>
          <p:nvPr/>
        </p:nvPicPr>
        <p:blipFill>
          <a:blip r:embed="rId4"/>
          <a:stretch>
            <a:fillRect/>
          </a:stretch>
        </p:blipFill>
        <p:spPr>
          <a:xfrm>
            <a:off x="67586" y="1634050"/>
            <a:ext cx="9289774" cy="5223950"/>
          </a:xfrm>
          <a:prstGeom prst="rect">
            <a:avLst/>
          </a:prstGeom>
        </p:spPr>
      </p:pic>
      <p:sp>
        <p:nvSpPr>
          <p:cNvPr id="6" name="TextBox 5">
            <a:extLst>
              <a:ext uri="{FF2B5EF4-FFF2-40B4-BE49-F238E27FC236}">
                <a16:creationId xmlns:a16="http://schemas.microsoft.com/office/drawing/2014/main" id="{651BC007-D62A-4A90-92A8-D0A0C6C92D9C}"/>
              </a:ext>
            </a:extLst>
          </p:cNvPr>
          <p:cNvSpPr txBox="1"/>
          <p:nvPr/>
        </p:nvSpPr>
        <p:spPr>
          <a:xfrm>
            <a:off x="9326878" y="2067339"/>
            <a:ext cx="2920779" cy="2308324"/>
          </a:xfrm>
          <a:prstGeom prst="rect">
            <a:avLst/>
          </a:prstGeom>
          <a:noFill/>
        </p:spPr>
        <p:txBody>
          <a:bodyPr wrap="square" rtlCol="0">
            <a:spAutoFit/>
          </a:bodyPr>
          <a:lstStyle/>
          <a:p>
            <a:r>
              <a:rPr lang="en-US" dirty="0"/>
              <a:t>Now if Sarah wanted to </a:t>
            </a:r>
          </a:p>
          <a:p>
            <a:r>
              <a:rPr lang="en-US" dirty="0"/>
              <a:t>Contribute to Caroline’s repository</a:t>
            </a:r>
          </a:p>
          <a:p>
            <a:r>
              <a:rPr lang="en-US" dirty="0" err="1"/>
              <a:t>cbucky-uda</a:t>
            </a:r>
            <a:r>
              <a:rPr lang="en-US" dirty="0"/>
              <a:t>/recipes </a:t>
            </a:r>
          </a:p>
          <a:p>
            <a:r>
              <a:rPr lang="en-US" dirty="0"/>
              <a:t>Sarah would </a:t>
            </a:r>
            <a:r>
              <a:rPr lang="en-US" dirty="0">
                <a:solidFill>
                  <a:srgbClr val="00B050"/>
                </a:solidFill>
              </a:rPr>
              <a:t>clone</a:t>
            </a:r>
            <a:r>
              <a:rPr lang="en-US" dirty="0"/>
              <a:t> the repository to her computer</a:t>
            </a:r>
          </a:p>
          <a:p>
            <a:r>
              <a:rPr lang="en-US" dirty="0"/>
              <a:t>setting up Caroline’s version as </a:t>
            </a:r>
            <a:r>
              <a:rPr lang="en-US" dirty="0">
                <a:solidFill>
                  <a:srgbClr val="00B050"/>
                </a:solidFill>
              </a:rPr>
              <a:t>Origin</a:t>
            </a:r>
          </a:p>
        </p:txBody>
      </p:sp>
    </p:spTree>
    <p:extLst>
      <p:ext uri="{BB962C8B-B14F-4D97-AF65-F5344CB8AC3E}">
        <p14:creationId xmlns:p14="http://schemas.microsoft.com/office/powerpoint/2010/main" val="3947875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F5067-B949-4FDD-B00C-95A2D4DD1A7A}"/>
              </a:ext>
            </a:extLst>
          </p:cNvPr>
          <p:cNvSpPr>
            <a:spLocks noGrp="1"/>
          </p:cNvSpPr>
          <p:nvPr>
            <p:ph type="title"/>
          </p:nvPr>
        </p:nvSpPr>
        <p:spPr/>
        <p:txBody>
          <a:bodyPr>
            <a:normAutofit/>
          </a:bodyPr>
          <a:lstStyle/>
          <a:p>
            <a:r>
              <a:rPr lang="en-US" dirty="0"/>
              <a:t>Downfall of</a:t>
            </a:r>
            <a:br>
              <a:rPr lang="en-US" dirty="0"/>
            </a:br>
            <a:r>
              <a:rPr lang="en-US" dirty="0"/>
              <a:t>Forking Way 1 </a:t>
            </a:r>
          </a:p>
        </p:txBody>
      </p:sp>
      <p:sp>
        <p:nvSpPr>
          <p:cNvPr id="3" name="Content Placeholder 2">
            <a:extLst>
              <a:ext uri="{FF2B5EF4-FFF2-40B4-BE49-F238E27FC236}">
                <a16:creationId xmlns:a16="http://schemas.microsoft.com/office/drawing/2014/main" id="{A000DD77-D4F5-4921-AC04-9DFB8C2F2C0C}"/>
              </a:ext>
            </a:extLst>
          </p:cNvPr>
          <p:cNvSpPr>
            <a:spLocks noGrp="1"/>
          </p:cNvSpPr>
          <p:nvPr>
            <p:ph idx="1"/>
          </p:nvPr>
        </p:nvSpPr>
        <p:spPr/>
        <p:txBody>
          <a:bodyPr/>
          <a:lstStyle/>
          <a:p>
            <a:r>
              <a:rPr lang="en-US" dirty="0"/>
              <a:t>This way of doing things can be a lot of work</a:t>
            </a:r>
          </a:p>
          <a:p>
            <a:r>
              <a:rPr lang="en-US" dirty="0"/>
              <a:t>This way also doesn’t give Larry recognition about the code he produced originally, since there is no way for someone looking at Caroline’s repository to see that Larry’s original contribution, unless we link to it explicitly.</a:t>
            </a:r>
          </a:p>
          <a:p>
            <a:endParaRPr lang="en-US" dirty="0"/>
          </a:p>
          <a:p>
            <a:endParaRPr lang="en-US" dirty="0"/>
          </a:p>
          <a:p>
            <a:endParaRPr lang="en-US" dirty="0"/>
          </a:p>
        </p:txBody>
      </p:sp>
    </p:spTree>
    <p:extLst>
      <p:ext uri="{BB962C8B-B14F-4D97-AF65-F5344CB8AC3E}">
        <p14:creationId xmlns:p14="http://schemas.microsoft.com/office/powerpoint/2010/main" val="1959300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6F5D9-6354-4C95-A6F4-0B9A283E48CB}"/>
              </a:ext>
            </a:extLst>
          </p:cNvPr>
          <p:cNvSpPr>
            <a:spLocks noGrp="1"/>
          </p:cNvSpPr>
          <p:nvPr>
            <p:ph type="title"/>
          </p:nvPr>
        </p:nvSpPr>
        <p:spPr/>
        <p:txBody>
          <a:bodyPr/>
          <a:lstStyle/>
          <a:p>
            <a:r>
              <a:rPr lang="en-US" dirty="0"/>
              <a:t>Overview</a:t>
            </a:r>
          </a:p>
        </p:txBody>
      </p:sp>
      <p:sp>
        <p:nvSpPr>
          <p:cNvPr id="3" name="Text Placeholder 2">
            <a:extLst>
              <a:ext uri="{FF2B5EF4-FFF2-40B4-BE49-F238E27FC236}">
                <a16:creationId xmlns:a16="http://schemas.microsoft.com/office/drawing/2014/main" id="{3378B67E-E5C2-4E3E-B16B-1767227ADD0A}"/>
              </a:ext>
            </a:extLst>
          </p:cNvPr>
          <p:cNvSpPr>
            <a:spLocks noGrp="1"/>
          </p:cNvSpPr>
          <p:nvPr>
            <p:ph type="body" idx="1"/>
          </p:nvPr>
        </p:nvSpPr>
        <p:spPr>
          <a:xfrm>
            <a:off x="2695194" y="4352465"/>
            <a:ext cx="6801612" cy="2299142"/>
          </a:xfrm>
        </p:spPr>
        <p:txBody>
          <a:bodyPr/>
          <a:lstStyle/>
          <a:p>
            <a:pPr marL="457200" indent="-457200">
              <a:buAutoNum type="arabicPeriod"/>
            </a:pPr>
            <a:r>
              <a:rPr lang="en-US" dirty="0"/>
              <a:t>What is version control?</a:t>
            </a:r>
          </a:p>
          <a:p>
            <a:pPr marL="457200" indent="-457200">
              <a:buAutoNum type="arabicPeriod"/>
            </a:pPr>
            <a:r>
              <a:rPr lang="en-US" dirty="0"/>
              <a:t>Creating a repository</a:t>
            </a:r>
          </a:p>
          <a:p>
            <a:pPr marL="457200" indent="-457200">
              <a:buAutoNum type="arabicPeriod"/>
            </a:pPr>
            <a:r>
              <a:rPr lang="en-US" dirty="0"/>
              <a:t>Branching overview</a:t>
            </a:r>
          </a:p>
          <a:p>
            <a:pPr marL="457200" indent="-457200">
              <a:buAutoNum type="arabicPeriod"/>
            </a:pPr>
            <a:r>
              <a:rPr lang="en-US" dirty="0"/>
              <a:t>Forking overview</a:t>
            </a:r>
          </a:p>
          <a:p>
            <a:pPr marL="457200" indent="-457200">
              <a:buAutoNum type="arabicPeriod"/>
            </a:pPr>
            <a:r>
              <a:rPr lang="en-US" dirty="0"/>
              <a:t>Implementation</a:t>
            </a:r>
          </a:p>
          <a:p>
            <a:pPr marL="457200" indent="-457200">
              <a:buAutoNum type="arabicPeriod"/>
            </a:pPr>
            <a:endParaRPr lang="en-US" dirty="0"/>
          </a:p>
          <a:p>
            <a:pPr marL="457200" indent="-457200">
              <a:buAutoNum type="arabicPeriod"/>
            </a:pPr>
            <a:endParaRPr lang="en-US" dirty="0"/>
          </a:p>
        </p:txBody>
      </p:sp>
    </p:spTree>
    <p:extLst>
      <p:ext uri="{BB962C8B-B14F-4D97-AF65-F5344CB8AC3E}">
        <p14:creationId xmlns:p14="http://schemas.microsoft.com/office/powerpoint/2010/main" val="1499743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831F-0142-44E9-8215-E873EEB17DAE}"/>
              </a:ext>
            </a:extLst>
          </p:cNvPr>
          <p:cNvSpPr>
            <a:spLocks noGrp="1"/>
          </p:cNvSpPr>
          <p:nvPr>
            <p:ph type="title"/>
          </p:nvPr>
        </p:nvSpPr>
        <p:spPr/>
        <p:txBody>
          <a:bodyPr/>
          <a:lstStyle/>
          <a:p>
            <a:r>
              <a:rPr lang="en-US" dirty="0"/>
              <a:t>Forking </a:t>
            </a:r>
            <a:br>
              <a:rPr lang="en-US" dirty="0"/>
            </a:br>
            <a:r>
              <a:rPr lang="en-US" dirty="0"/>
              <a:t>Way 2</a:t>
            </a:r>
          </a:p>
        </p:txBody>
      </p:sp>
      <p:sp>
        <p:nvSpPr>
          <p:cNvPr id="3" name="Content Placeholder 2">
            <a:extLst>
              <a:ext uri="{FF2B5EF4-FFF2-40B4-BE49-F238E27FC236}">
                <a16:creationId xmlns:a16="http://schemas.microsoft.com/office/drawing/2014/main" id="{04411483-E5E8-4B92-B024-5E34BCA789A1}"/>
              </a:ext>
            </a:extLst>
          </p:cNvPr>
          <p:cNvSpPr>
            <a:spLocks noGrp="1"/>
          </p:cNvSpPr>
          <p:nvPr>
            <p:ph idx="1"/>
          </p:nvPr>
        </p:nvSpPr>
        <p:spPr/>
        <p:txBody>
          <a:bodyPr>
            <a:normAutofit fontScale="92500" lnSpcReduction="10000"/>
          </a:bodyPr>
          <a:lstStyle/>
          <a:p>
            <a:pPr marL="0" indent="0">
              <a:buNone/>
            </a:pPr>
            <a:r>
              <a:rPr lang="en-US" b="1" dirty="0"/>
              <a:t>Scenario:</a:t>
            </a:r>
          </a:p>
          <a:p>
            <a:r>
              <a:rPr lang="en-US" dirty="0"/>
              <a:t>Original Code produced by someone else</a:t>
            </a:r>
          </a:p>
          <a:p>
            <a:r>
              <a:rPr lang="en-US" dirty="0"/>
              <a:t>Caroline and Sarah wanting to make their own version </a:t>
            </a:r>
          </a:p>
          <a:p>
            <a:r>
              <a:rPr lang="en-US" dirty="0"/>
              <a:t>Less work on our behalf</a:t>
            </a:r>
          </a:p>
          <a:p>
            <a:r>
              <a:rPr lang="en-US" dirty="0"/>
              <a:t>Larry will get recognition for his work</a:t>
            </a:r>
          </a:p>
          <a:p>
            <a:endParaRPr lang="en-US" dirty="0"/>
          </a:p>
          <a:p>
            <a:pPr marL="0" indent="0" algn="ctr">
              <a:buNone/>
            </a:pPr>
            <a:r>
              <a:rPr lang="en-US" dirty="0">
                <a:solidFill>
                  <a:srgbClr val="FF0000"/>
                </a:solidFill>
              </a:rPr>
              <a:t>Using </a:t>
            </a:r>
            <a:r>
              <a:rPr lang="en-US" dirty="0" err="1">
                <a:solidFill>
                  <a:srgbClr val="FF0000"/>
                </a:solidFill>
              </a:rPr>
              <a:t>Github’s</a:t>
            </a:r>
            <a:r>
              <a:rPr lang="en-US" dirty="0">
                <a:solidFill>
                  <a:srgbClr val="FF0000"/>
                </a:solidFill>
              </a:rPr>
              <a:t> built in Fork method</a:t>
            </a:r>
          </a:p>
          <a:p>
            <a:pPr marL="0" indent="0">
              <a:buNone/>
            </a:pPr>
            <a:r>
              <a:rPr lang="en-US" dirty="0">
                <a:solidFill>
                  <a:srgbClr val="FF0000"/>
                </a:solidFill>
              </a:rPr>
              <a:t>This will allow you to make a copy of someone else’s repository, directly on the </a:t>
            </a:r>
            <a:r>
              <a:rPr lang="en-US" dirty="0" err="1">
                <a:solidFill>
                  <a:srgbClr val="FF0000"/>
                </a:solidFill>
              </a:rPr>
              <a:t>Github</a:t>
            </a:r>
            <a:r>
              <a:rPr lang="en-US" dirty="0">
                <a:solidFill>
                  <a:srgbClr val="FF0000"/>
                </a:solidFill>
              </a:rPr>
              <a:t> servers without pulling the code down to your local machine first.</a:t>
            </a:r>
          </a:p>
        </p:txBody>
      </p:sp>
    </p:spTree>
    <p:extLst>
      <p:ext uri="{BB962C8B-B14F-4D97-AF65-F5344CB8AC3E}">
        <p14:creationId xmlns:p14="http://schemas.microsoft.com/office/powerpoint/2010/main" val="184968796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3" name="Picture 32">
            <a:extLst>
              <a:ext uri="{FF2B5EF4-FFF2-40B4-BE49-F238E27FC236}">
                <a16:creationId xmlns:a16="http://schemas.microsoft.com/office/drawing/2014/main" id="{E2D05F50-1666-4271-9EAF-6CE3B5DB52B0}"/>
              </a:ext>
            </a:extLst>
          </p:cNvPr>
          <p:cNvPicPr>
            <a:picLocks noChangeAspect="1"/>
          </p:cNvPicPr>
          <p:nvPr/>
        </p:nvPicPr>
        <p:blipFill>
          <a:blip r:embed="rId4"/>
          <a:stretch>
            <a:fillRect/>
          </a:stretch>
        </p:blipFill>
        <p:spPr>
          <a:xfrm>
            <a:off x="1567732" y="1794691"/>
            <a:ext cx="9056535" cy="2756713"/>
          </a:xfrm>
          <a:prstGeom prst="rect">
            <a:avLst/>
          </a:prstGeom>
        </p:spPr>
      </p:pic>
      <p:sp>
        <p:nvSpPr>
          <p:cNvPr id="3" name="TextBox 2">
            <a:extLst>
              <a:ext uri="{FF2B5EF4-FFF2-40B4-BE49-F238E27FC236}">
                <a16:creationId xmlns:a16="http://schemas.microsoft.com/office/drawing/2014/main" id="{6F67C410-E518-4F1D-A843-729A4831C401}"/>
              </a:ext>
            </a:extLst>
          </p:cNvPr>
          <p:cNvSpPr txBox="1"/>
          <p:nvPr/>
        </p:nvSpPr>
        <p:spPr>
          <a:xfrm>
            <a:off x="6194066" y="2719346"/>
            <a:ext cx="4180946" cy="1200329"/>
          </a:xfrm>
          <a:prstGeom prst="rect">
            <a:avLst/>
          </a:prstGeom>
          <a:noFill/>
        </p:spPr>
        <p:txBody>
          <a:bodyPr wrap="square" rtlCol="0">
            <a:spAutoFit/>
          </a:bodyPr>
          <a:lstStyle/>
          <a:p>
            <a:r>
              <a:rPr lang="en-US" sz="2400" dirty="0">
                <a:solidFill>
                  <a:srgbClr val="FF0000"/>
                </a:solidFill>
              </a:rPr>
              <a:t>Fork an existing repository and have it appear under your own </a:t>
            </a:r>
          </a:p>
          <a:p>
            <a:r>
              <a:rPr lang="en-US" sz="2400" dirty="0">
                <a:solidFill>
                  <a:srgbClr val="FF0000"/>
                </a:solidFill>
              </a:rPr>
              <a:t>account with just a single click </a:t>
            </a:r>
          </a:p>
        </p:txBody>
      </p:sp>
    </p:spTree>
    <p:extLst>
      <p:ext uri="{BB962C8B-B14F-4D97-AF65-F5344CB8AC3E}">
        <p14:creationId xmlns:p14="http://schemas.microsoft.com/office/powerpoint/2010/main" val="20900974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5D81006C-9C44-4696-AE98-C4EECE8AE768}"/>
              </a:ext>
            </a:extLst>
          </p:cNvPr>
          <p:cNvPicPr>
            <a:picLocks noChangeAspect="1"/>
          </p:cNvPicPr>
          <p:nvPr/>
        </p:nvPicPr>
        <p:blipFill>
          <a:blip r:embed="rId4"/>
          <a:stretch>
            <a:fillRect/>
          </a:stretch>
        </p:blipFill>
        <p:spPr>
          <a:xfrm>
            <a:off x="1357249" y="1757477"/>
            <a:ext cx="9477501" cy="2974098"/>
          </a:xfrm>
          <a:prstGeom prst="rect">
            <a:avLst/>
          </a:prstGeom>
        </p:spPr>
      </p:pic>
    </p:spTree>
    <p:extLst>
      <p:ext uri="{BB962C8B-B14F-4D97-AF65-F5344CB8AC3E}">
        <p14:creationId xmlns:p14="http://schemas.microsoft.com/office/powerpoint/2010/main" val="2704574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5D81006C-9C44-4696-AE98-C4EECE8AE768}"/>
              </a:ext>
            </a:extLst>
          </p:cNvPr>
          <p:cNvPicPr>
            <a:picLocks noChangeAspect="1"/>
          </p:cNvPicPr>
          <p:nvPr/>
        </p:nvPicPr>
        <p:blipFill>
          <a:blip r:embed="rId4"/>
          <a:stretch>
            <a:fillRect/>
          </a:stretch>
        </p:blipFill>
        <p:spPr>
          <a:xfrm>
            <a:off x="2827020" y="1662508"/>
            <a:ext cx="6537960" cy="2051652"/>
          </a:xfrm>
          <a:prstGeom prst="rect">
            <a:avLst/>
          </a:prstGeom>
        </p:spPr>
      </p:pic>
      <p:sp>
        <p:nvSpPr>
          <p:cNvPr id="6" name="Content Placeholder 2">
            <a:extLst>
              <a:ext uri="{FF2B5EF4-FFF2-40B4-BE49-F238E27FC236}">
                <a16:creationId xmlns:a16="http://schemas.microsoft.com/office/drawing/2014/main" id="{9BC37BB7-A50F-447E-A372-86CB63C1F429}"/>
              </a:ext>
            </a:extLst>
          </p:cNvPr>
          <p:cNvSpPr>
            <a:spLocks noGrp="1"/>
          </p:cNvSpPr>
          <p:nvPr>
            <p:ph idx="1"/>
          </p:nvPr>
        </p:nvSpPr>
        <p:spPr>
          <a:xfrm>
            <a:off x="1159980" y="3756017"/>
            <a:ext cx="9776244" cy="3101983"/>
          </a:xfrm>
        </p:spPr>
        <p:txBody>
          <a:bodyPr/>
          <a:lstStyle/>
          <a:p>
            <a:r>
              <a:rPr lang="en-US" dirty="0"/>
              <a:t>Then, to make modifications you would want to pull down that code to your local computer. </a:t>
            </a:r>
          </a:p>
          <a:p>
            <a:r>
              <a:rPr lang="en-US" dirty="0">
                <a:solidFill>
                  <a:srgbClr val="00B050"/>
                </a:solidFill>
              </a:rPr>
              <a:t>Forking</a:t>
            </a:r>
            <a:r>
              <a:rPr lang="en-US" dirty="0"/>
              <a:t> is a </a:t>
            </a:r>
            <a:r>
              <a:rPr lang="en-US" dirty="0">
                <a:solidFill>
                  <a:srgbClr val="00B050"/>
                </a:solidFill>
              </a:rPr>
              <a:t>clone</a:t>
            </a:r>
            <a:r>
              <a:rPr lang="en-US" dirty="0"/>
              <a:t> that is done on </a:t>
            </a:r>
            <a:r>
              <a:rPr lang="en-US" dirty="0" err="1"/>
              <a:t>Github’s</a:t>
            </a:r>
            <a:r>
              <a:rPr lang="en-US" dirty="0"/>
              <a:t> servers.</a:t>
            </a:r>
          </a:p>
          <a:p>
            <a:pPr marL="0" indent="0">
              <a:buNone/>
            </a:pPr>
            <a:endParaRPr lang="en-US" dirty="0"/>
          </a:p>
          <a:p>
            <a:pPr marL="0" indent="0">
              <a:buNone/>
            </a:pPr>
            <a:r>
              <a:rPr lang="en-US" b="1" dirty="0"/>
              <a:t>Forking this way allows </a:t>
            </a:r>
            <a:r>
              <a:rPr lang="en-US" b="1" dirty="0" err="1"/>
              <a:t>Github</a:t>
            </a:r>
            <a:r>
              <a:rPr lang="en-US" b="1" dirty="0"/>
              <a:t> to:</a:t>
            </a:r>
          </a:p>
          <a:p>
            <a:r>
              <a:rPr lang="en-US" dirty="0"/>
              <a:t>Display a fork count of a specific repository</a:t>
            </a:r>
          </a:p>
          <a:p>
            <a:r>
              <a:rPr lang="en-US" dirty="0"/>
              <a:t>All the forks link back to the original. </a:t>
            </a:r>
          </a:p>
          <a:p>
            <a:r>
              <a:rPr lang="en-US" dirty="0"/>
              <a:t>It makes it easier to suggest changes back to the original repository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7728673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FBDCFBDE-2B4D-4A2C-8720-E7B8516F9044}"/>
              </a:ext>
            </a:extLst>
          </p:cNvPr>
          <p:cNvPicPr>
            <a:picLocks noChangeAspect="1"/>
          </p:cNvPicPr>
          <p:nvPr/>
        </p:nvPicPr>
        <p:blipFill>
          <a:blip r:embed="rId4"/>
          <a:stretch>
            <a:fillRect/>
          </a:stretch>
        </p:blipFill>
        <p:spPr>
          <a:xfrm>
            <a:off x="115294" y="1652476"/>
            <a:ext cx="9162553" cy="5137385"/>
          </a:xfrm>
          <a:prstGeom prst="rect">
            <a:avLst/>
          </a:prstGeom>
        </p:spPr>
      </p:pic>
      <p:sp>
        <p:nvSpPr>
          <p:cNvPr id="7" name="TextBox 6">
            <a:extLst>
              <a:ext uri="{FF2B5EF4-FFF2-40B4-BE49-F238E27FC236}">
                <a16:creationId xmlns:a16="http://schemas.microsoft.com/office/drawing/2014/main" id="{0ED5E2D0-D334-4A73-B085-21F252B82E9F}"/>
              </a:ext>
            </a:extLst>
          </p:cNvPr>
          <p:cNvSpPr txBox="1"/>
          <p:nvPr/>
        </p:nvSpPr>
        <p:spPr>
          <a:xfrm>
            <a:off x="9438201" y="2305878"/>
            <a:ext cx="2734595" cy="2862322"/>
          </a:xfrm>
          <a:prstGeom prst="rect">
            <a:avLst/>
          </a:prstGeom>
          <a:noFill/>
        </p:spPr>
        <p:txBody>
          <a:bodyPr wrap="none" rtlCol="0">
            <a:spAutoFit/>
          </a:bodyPr>
          <a:lstStyle/>
          <a:p>
            <a:r>
              <a:rPr lang="en-US" dirty="0"/>
              <a:t>Caroline can make the </a:t>
            </a:r>
            <a:r>
              <a:rPr lang="en-US" dirty="0">
                <a:solidFill>
                  <a:srgbClr val="00B050"/>
                </a:solidFill>
              </a:rPr>
              <a:t>fork</a:t>
            </a:r>
          </a:p>
          <a:p>
            <a:r>
              <a:rPr lang="en-US" dirty="0"/>
              <a:t>from her </a:t>
            </a:r>
            <a:r>
              <a:rPr lang="en-US" dirty="0" err="1"/>
              <a:t>Github</a:t>
            </a:r>
            <a:r>
              <a:rPr lang="en-US" dirty="0"/>
              <a:t> account.</a:t>
            </a:r>
          </a:p>
          <a:p>
            <a:endParaRPr lang="en-US" dirty="0"/>
          </a:p>
          <a:p>
            <a:r>
              <a:rPr lang="en-US" dirty="0"/>
              <a:t>Then both Caroline and </a:t>
            </a:r>
          </a:p>
          <a:p>
            <a:r>
              <a:rPr lang="en-US" dirty="0"/>
              <a:t>Sarah can each </a:t>
            </a:r>
            <a:r>
              <a:rPr lang="en-US" dirty="0">
                <a:solidFill>
                  <a:srgbClr val="00B050"/>
                </a:solidFill>
              </a:rPr>
              <a:t>clone</a:t>
            </a:r>
            <a:r>
              <a:rPr lang="en-US" dirty="0"/>
              <a:t> their </a:t>
            </a:r>
          </a:p>
          <a:p>
            <a:r>
              <a:rPr lang="en-US" dirty="0"/>
              <a:t>own version.</a:t>
            </a:r>
          </a:p>
          <a:p>
            <a:endParaRPr lang="en-US" dirty="0"/>
          </a:p>
          <a:p>
            <a:r>
              <a:rPr lang="en-US" dirty="0">
                <a:solidFill>
                  <a:srgbClr val="FF0000"/>
                </a:solidFill>
              </a:rPr>
              <a:t>The </a:t>
            </a:r>
            <a:r>
              <a:rPr lang="en-US" dirty="0">
                <a:solidFill>
                  <a:srgbClr val="00B050"/>
                </a:solidFill>
              </a:rPr>
              <a:t>clones</a:t>
            </a:r>
            <a:r>
              <a:rPr lang="en-US" dirty="0">
                <a:solidFill>
                  <a:srgbClr val="FF0000"/>
                </a:solidFill>
              </a:rPr>
              <a:t> don’t need to </a:t>
            </a:r>
          </a:p>
          <a:p>
            <a:r>
              <a:rPr lang="en-US" dirty="0">
                <a:solidFill>
                  <a:srgbClr val="FF0000"/>
                </a:solidFill>
              </a:rPr>
              <a:t>know anything about the </a:t>
            </a:r>
          </a:p>
          <a:p>
            <a:r>
              <a:rPr lang="en-US" dirty="0">
                <a:solidFill>
                  <a:srgbClr val="FF0000"/>
                </a:solidFill>
              </a:rPr>
              <a:t>original repository</a:t>
            </a:r>
          </a:p>
        </p:txBody>
      </p:sp>
    </p:spTree>
    <p:extLst>
      <p:ext uri="{BB962C8B-B14F-4D97-AF65-F5344CB8AC3E}">
        <p14:creationId xmlns:p14="http://schemas.microsoft.com/office/powerpoint/2010/main" val="3255478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Question</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FBDCFBDE-2B4D-4A2C-8720-E7B8516F9044}"/>
              </a:ext>
            </a:extLst>
          </p:cNvPr>
          <p:cNvPicPr>
            <a:picLocks noChangeAspect="1"/>
          </p:cNvPicPr>
          <p:nvPr/>
        </p:nvPicPr>
        <p:blipFill>
          <a:blip r:embed="rId4"/>
          <a:stretch>
            <a:fillRect/>
          </a:stretch>
        </p:blipFill>
        <p:spPr>
          <a:xfrm>
            <a:off x="115294" y="1652476"/>
            <a:ext cx="9162553" cy="5137385"/>
          </a:xfrm>
          <a:prstGeom prst="rect">
            <a:avLst/>
          </a:prstGeom>
        </p:spPr>
      </p:pic>
      <p:sp>
        <p:nvSpPr>
          <p:cNvPr id="7" name="TextBox 6">
            <a:extLst>
              <a:ext uri="{FF2B5EF4-FFF2-40B4-BE49-F238E27FC236}">
                <a16:creationId xmlns:a16="http://schemas.microsoft.com/office/drawing/2014/main" id="{0ED5E2D0-D334-4A73-B085-21F252B82E9F}"/>
              </a:ext>
            </a:extLst>
          </p:cNvPr>
          <p:cNvSpPr txBox="1"/>
          <p:nvPr/>
        </p:nvSpPr>
        <p:spPr>
          <a:xfrm>
            <a:off x="9232299" y="3435531"/>
            <a:ext cx="2991051" cy="3046988"/>
          </a:xfrm>
          <a:prstGeom prst="rect">
            <a:avLst/>
          </a:prstGeom>
          <a:noFill/>
        </p:spPr>
        <p:txBody>
          <a:bodyPr wrap="square" rtlCol="0">
            <a:spAutoFit/>
          </a:bodyPr>
          <a:lstStyle/>
          <a:p>
            <a:r>
              <a:rPr lang="en-US" sz="2400" dirty="0">
                <a:solidFill>
                  <a:srgbClr val="FF0000"/>
                </a:solidFill>
              </a:rPr>
              <a:t>Say Caroline and Sarah make changes to the original repository. </a:t>
            </a:r>
          </a:p>
          <a:p>
            <a:endParaRPr lang="en-US" sz="2400" dirty="0">
              <a:solidFill>
                <a:srgbClr val="FF0000"/>
              </a:solidFill>
            </a:endParaRPr>
          </a:p>
          <a:p>
            <a:r>
              <a:rPr lang="en-US" sz="2400" dirty="0">
                <a:solidFill>
                  <a:srgbClr val="FF0000"/>
                </a:solidFill>
              </a:rPr>
              <a:t>Is there a way to update Caroline’s repo when Larry’s repo has </a:t>
            </a:r>
          </a:p>
          <a:p>
            <a:r>
              <a:rPr lang="en-US" sz="2400" dirty="0">
                <a:solidFill>
                  <a:srgbClr val="FF0000"/>
                </a:solidFill>
              </a:rPr>
              <a:t>added new content?</a:t>
            </a:r>
          </a:p>
        </p:txBody>
      </p:sp>
    </p:spTree>
    <p:extLst>
      <p:ext uri="{BB962C8B-B14F-4D97-AF65-F5344CB8AC3E}">
        <p14:creationId xmlns:p14="http://schemas.microsoft.com/office/powerpoint/2010/main" val="1820475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3BD5D-02F5-4383-BAF6-3143FC79ACCD}"/>
              </a:ext>
            </a:extLst>
          </p:cNvPr>
          <p:cNvSpPr>
            <a:spLocks noGrp="1"/>
          </p:cNvSpPr>
          <p:nvPr>
            <p:ph type="title"/>
          </p:nvPr>
        </p:nvSpPr>
        <p:spPr>
          <a:xfrm>
            <a:off x="2231136" y="495564"/>
            <a:ext cx="7729728" cy="1188720"/>
          </a:xfrm>
        </p:spPr>
        <p:txBody>
          <a:bodyPr/>
          <a:lstStyle/>
          <a:p>
            <a:r>
              <a:rPr lang="en-US" dirty="0"/>
              <a:t>Forking</a:t>
            </a:r>
          </a:p>
        </p:txBody>
      </p:sp>
      <mc:AlternateContent xmlns:mc="http://schemas.openxmlformats.org/markup-compatibility/2006" xmlns:am3d="http://schemas.microsoft.com/office/drawing/2017/model3d">
        <mc:Choice Requires="am3d">
          <p:graphicFrame>
            <p:nvGraphicFramePr>
              <p:cNvPr id="6" name="3D Model 5" descr="Cloud">
                <a:extLst>
                  <a:ext uri="{FF2B5EF4-FFF2-40B4-BE49-F238E27FC236}">
                    <a16:creationId xmlns:a16="http://schemas.microsoft.com/office/drawing/2014/main" id="{276B33EE-AA70-4229-B8E1-C7DF575131EC}"/>
                  </a:ext>
                </a:extLst>
              </p:cNvPr>
              <p:cNvGraphicFramePr>
                <a:graphicFrameLocks noChangeAspect="1"/>
              </p:cNvGraphicFramePr>
              <p:nvPr>
                <p:extLst>
                  <p:ext uri="{D42A27DB-BD31-4B8C-83A1-F6EECF244321}">
                    <p14:modId xmlns:p14="http://schemas.microsoft.com/office/powerpoint/2010/main" val="3078869086"/>
                  </p:ext>
                </p:extLst>
              </p:nvPr>
            </p:nvGraphicFramePr>
            <p:xfrm>
              <a:off x="1382882" y="1910243"/>
              <a:ext cx="2517526" cy="2261049"/>
            </p:xfrm>
            <a:graphic>
              <a:graphicData uri="http://schemas.microsoft.com/office/drawing/2017/model3d">
                <am3d:model3d r:embed="rId2">
                  <am3d:spPr>
                    <a:xfrm>
                      <a:off x="0" y="0"/>
                      <a:ext cx="2517526" cy="2261049"/>
                    </a:xfrm>
                    <a:prstGeom prst="rect">
                      <a:avLst/>
                    </a:prstGeom>
                  </am3d:spPr>
                  <am3d:camera>
                    <am3d:pos x="0" y="0" z="65930006"/>
                    <am3d:up dx="0" dy="36000000" dz="0"/>
                    <am3d:lookAt x="0" y="0" z="0"/>
                    <am3d:perspective fov="2700000"/>
                  </am3d:camera>
                  <am3d:trans>
                    <am3d:meterPerModelUnit n="6072774" d="1000000"/>
                    <am3d:preTrans dx="983301" dy="-9956585" dz="-601184"/>
                    <am3d:scale>
                      <am3d:sx n="1000000" d="1000000"/>
                      <am3d:sy n="1000000" d="1000000"/>
                      <am3d:sz n="1000000" d="1000000"/>
                    </am3d:scale>
                    <am3d:rot ax="1789412" ay="-1049736" az="-586701"/>
                    <am3d:postTrans dx="0" dy="0" dz="0"/>
                  </am3d:trans>
                  <am3d:attrSrcUrl r:id="rId3"/>
                  <am3d:raster rName="Office3DRenderer" rVer="16.0.8326">
                    <am3d:blip r:embed="rId4"/>
                  </am3d:raster>
                  <am3d:objViewport viewportSz="384040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Model 5" descr="Cloud">
                <a:extLst>
                  <a:ext uri="{FF2B5EF4-FFF2-40B4-BE49-F238E27FC236}">
                    <a16:creationId xmlns:a16="http://schemas.microsoft.com/office/drawing/2014/main" id="{276B33EE-AA70-4229-B8E1-C7DF575131EC}"/>
                  </a:ext>
                </a:extLst>
              </p:cNvPr>
              <p:cNvPicPr>
                <a:picLocks noGrp="1" noRot="1" noChangeAspect="1" noMove="1" noResize="1" noEditPoints="1" noAdjustHandles="1" noChangeArrowheads="1" noChangeShapeType="1" noCrop="1"/>
              </p:cNvPicPr>
              <p:nvPr/>
            </p:nvPicPr>
            <p:blipFill>
              <a:blip r:embed="rId5"/>
              <a:stretch>
                <a:fillRect/>
              </a:stretch>
            </p:blipFill>
            <p:spPr>
              <a:xfrm>
                <a:off x="1382882" y="1910243"/>
                <a:ext cx="2517526" cy="226104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7" name="3D Model 6" descr="cloud in the dark">
                <a:extLst>
                  <a:ext uri="{FF2B5EF4-FFF2-40B4-BE49-F238E27FC236}">
                    <a16:creationId xmlns:a16="http://schemas.microsoft.com/office/drawing/2014/main" id="{4D3E2931-5116-4664-9A63-5C8AEDA5FBDD}"/>
                  </a:ext>
                </a:extLst>
              </p:cNvPr>
              <p:cNvGraphicFramePr>
                <a:graphicFrameLocks noChangeAspect="1"/>
              </p:cNvGraphicFramePr>
              <p:nvPr>
                <p:extLst>
                  <p:ext uri="{D42A27DB-BD31-4B8C-83A1-F6EECF244321}">
                    <p14:modId xmlns:p14="http://schemas.microsoft.com/office/powerpoint/2010/main" val="692761518"/>
                  </p:ext>
                </p:extLst>
              </p:nvPr>
            </p:nvGraphicFramePr>
            <p:xfrm>
              <a:off x="5744154" y="2136202"/>
              <a:ext cx="5094880" cy="1818919"/>
            </p:xfrm>
            <a:graphic>
              <a:graphicData uri="http://schemas.microsoft.com/office/drawing/2017/model3d">
                <am3d:model3d r:embed="rId6">
                  <am3d:spPr>
                    <a:xfrm>
                      <a:off x="0" y="0"/>
                      <a:ext cx="5094880" cy="1818919"/>
                    </a:xfrm>
                    <a:prstGeom prst="rect">
                      <a:avLst/>
                    </a:prstGeom>
                  </am3d:spPr>
                  <am3d:camera>
                    <am3d:pos x="0" y="0" z="50187649"/>
                    <am3d:up dx="0" dy="36000000" dz="0"/>
                    <am3d:lookAt x="0" y="0" z="0"/>
                    <am3d:perspective fov="2700000"/>
                  </am3d:camera>
                  <am3d:trans>
                    <am3d:meterPerModelUnit n="1141077" d="1000000"/>
                    <am3d:preTrans dx="939699" dy="-1500955" dz="-8215758"/>
                    <am3d:scale>
                      <am3d:sx n="1000000" d="1000000"/>
                      <am3d:sy n="1000000" d="1000000"/>
                      <am3d:sz n="1000000" d="1000000"/>
                    </am3d:scale>
                    <am3d:rot ax="1859191" ay="-1856882" az="-1029727"/>
                    <am3d:postTrans dx="0" dy="0" dz="0"/>
                  </am3d:trans>
                  <am3d:attrSrcUrl r:id="rId7"/>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7" name="3D Model 6" descr="cloud in the dark">
                <a:extLst>
                  <a:ext uri="{FF2B5EF4-FFF2-40B4-BE49-F238E27FC236}">
                    <a16:creationId xmlns:a16="http://schemas.microsoft.com/office/drawing/2014/main" id="{4D3E2931-5116-4664-9A63-5C8AEDA5FBDD}"/>
                  </a:ext>
                </a:extLst>
              </p:cNvPr>
              <p:cNvPicPr>
                <a:picLocks noGrp="1" noRot="1" noChangeAspect="1" noMove="1" noResize="1" noEditPoints="1" noAdjustHandles="1" noChangeArrowheads="1" noChangeShapeType="1" noCrop="1"/>
              </p:cNvPicPr>
              <p:nvPr/>
            </p:nvPicPr>
            <p:blipFill>
              <a:blip r:embed="rId9"/>
              <a:stretch>
                <a:fillRect/>
              </a:stretch>
            </p:blipFill>
            <p:spPr>
              <a:xfrm>
                <a:off x="5744154" y="2136202"/>
                <a:ext cx="5094880" cy="181891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8" name="3D Model 7" descr="computer">
                <a:extLst>
                  <a:ext uri="{FF2B5EF4-FFF2-40B4-BE49-F238E27FC236}">
                    <a16:creationId xmlns:a16="http://schemas.microsoft.com/office/drawing/2014/main" id="{8D228F34-51D9-45DE-A7F7-B626EE79F6C9}"/>
                  </a:ext>
                </a:extLst>
              </p:cNvPr>
              <p:cNvGraphicFramePr>
                <a:graphicFrameLocks noChangeAspect="1"/>
              </p:cNvGraphicFramePr>
              <p:nvPr>
                <p:extLst>
                  <p:ext uri="{D42A27DB-BD31-4B8C-83A1-F6EECF244321}">
                    <p14:modId xmlns:p14="http://schemas.microsoft.com/office/powerpoint/2010/main" val="2466864036"/>
                  </p:ext>
                </p:extLst>
              </p:nvPr>
            </p:nvGraphicFramePr>
            <p:xfrm>
              <a:off x="4592045" y="3955121"/>
              <a:ext cx="3184332" cy="2481506"/>
            </p:xfrm>
            <a:graphic>
              <a:graphicData uri="http://schemas.microsoft.com/office/drawing/2017/model3d">
                <am3d:model3d r:embed="rId10">
                  <am3d:spPr>
                    <a:xfrm>
                      <a:off x="0" y="0"/>
                      <a:ext cx="3184332" cy="2481506"/>
                    </a:xfrm>
                    <a:prstGeom prst="rect">
                      <a:avLst/>
                    </a:prstGeom>
                  </am3d:spPr>
                  <am3d:camera>
                    <am3d:pos x="0" y="0" z="71476870"/>
                    <am3d:up dx="0" dy="36000000" dz="0"/>
                    <am3d:lookAt x="0" y="0" z="0"/>
                    <am3d:perspective fov="2700000"/>
                  </am3d:camera>
                  <am3d:trans>
                    <am3d:meterPerModelUnit n="2292" d="1000000"/>
                    <am3d:preTrans dx="226318" dy="24722" dz="-20583851"/>
                    <am3d:scale>
                      <am3d:sx n="1000000" d="1000000"/>
                      <am3d:sy n="1000000" d="1000000"/>
                      <am3d:sz n="1000000" d="1000000"/>
                    </am3d:scale>
                    <am3d:rot ax="-533624" ay="2091618" az="-306676"/>
                    <am3d:postTrans dx="0" dy="0" dz="0"/>
                  </am3d:trans>
                  <am3d:attrSrcUrl r:id="rId11"/>
                  <am3d:raster rName="Office3DRenderer" rVer="16.0.8326">
                    <am3d:blip r:embed="rId12"/>
                  </am3d:raster>
                  <am3d:objViewport viewportSz="41893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8" name="3D Model 7" descr="computer">
                <a:extLst>
                  <a:ext uri="{FF2B5EF4-FFF2-40B4-BE49-F238E27FC236}">
                    <a16:creationId xmlns:a16="http://schemas.microsoft.com/office/drawing/2014/main" id="{8D228F34-51D9-45DE-A7F7-B626EE79F6C9}"/>
                  </a:ext>
                </a:extLst>
              </p:cNvPr>
              <p:cNvPicPr>
                <a:picLocks noGrp="1" noRot="1" noChangeAspect="1" noMove="1" noResize="1" noEditPoints="1" noAdjustHandles="1" noChangeArrowheads="1" noChangeShapeType="1" noCrop="1"/>
              </p:cNvPicPr>
              <p:nvPr/>
            </p:nvPicPr>
            <p:blipFill>
              <a:blip r:embed="rId13"/>
              <a:stretch>
                <a:fillRect/>
              </a:stretch>
            </p:blipFill>
            <p:spPr>
              <a:xfrm>
                <a:off x="4592045" y="3955121"/>
                <a:ext cx="3184332" cy="2481506"/>
              </a:xfrm>
              <a:prstGeom prst="rect">
                <a:avLst/>
              </a:prstGeom>
            </p:spPr>
          </p:pic>
        </mc:Fallback>
      </mc:AlternateContent>
      <p:sp>
        <p:nvSpPr>
          <p:cNvPr id="9" name="TextBox 8">
            <a:extLst>
              <a:ext uri="{FF2B5EF4-FFF2-40B4-BE49-F238E27FC236}">
                <a16:creationId xmlns:a16="http://schemas.microsoft.com/office/drawing/2014/main" id="{86013716-5A31-4E39-AA07-263014DD05DD}"/>
              </a:ext>
            </a:extLst>
          </p:cNvPr>
          <p:cNvSpPr txBox="1"/>
          <p:nvPr/>
        </p:nvSpPr>
        <p:spPr>
          <a:xfrm>
            <a:off x="1200646" y="1910243"/>
            <a:ext cx="3471591" cy="369332"/>
          </a:xfrm>
          <a:prstGeom prst="rect">
            <a:avLst/>
          </a:prstGeom>
          <a:noFill/>
        </p:spPr>
        <p:txBody>
          <a:bodyPr wrap="none" rtlCol="0">
            <a:spAutoFit/>
          </a:bodyPr>
          <a:lstStyle/>
          <a:p>
            <a:r>
              <a:rPr lang="en-US" b="1" dirty="0"/>
              <a:t>Jerry’s Recipe Repo On </a:t>
            </a:r>
            <a:r>
              <a:rPr lang="en-US" b="1" dirty="0" err="1"/>
              <a:t>Github</a:t>
            </a:r>
            <a:endParaRPr lang="en-US" b="1" dirty="0"/>
          </a:p>
        </p:txBody>
      </p:sp>
      <p:sp>
        <p:nvSpPr>
          <p:cNvPr id="11" name="TextBox 10">
            <a:extLst>
              <a:ext uri="{FF2B5EF4-FFF2-40B4-BE49-F238E27FC236}">
                <a16:creationId xmlns:a16="http://schemas.microsoft.com/office/drawing/2014/main" id="{BA53AA77-2A77-47E4-B649-B1CC98A72498}"/>
              </a:ext>
            </a:extLst>
          </p:cNvPr>
          <p:cNvSpPr txBox="1"/>
          <p:nvPr/>
        </p:nvSpPr>
        <p:spPr>
          <a:xfrm>
            <a:off x="6578501" y="1910243"/>
            <a:ext cx="3864969" cy="369332"/>
          </a:xfrm>
          <a:prstGeom prst="rect">
            <a:avLst/>
          </a:prstGeom>
          <a:noFill/>
        </p:spPr>
        <p:txBody>
          <a:bodyPr wrap="none" rtlCol="0">
            <a:spAutoFit/>
          </a:bodyPr>
          <a:lstStyle/>
          <a:p>
            <a:r>
              <a:rPr lang="en-US" b="1" dirty="0"/>
              <a:t>Caroline’s Recipe Repo On </a:t>
            </a:r>
            <a:r>
              <a:rPr lang="en-US" b="1" dirty="0" err="1"/>
              <a:t>Github</a:t>
            </a:r>
            <a:endParaRPr lang="en-US" b="1" dirty="0"/>
          </a:p>
        </p:txBody>
      </p:sp>
      <p:sp>
        <p:nvSpPr>
          <p:cNvPr id="12" name="TextBox 11">
            <a:extLst>
              <a:ext uri="{FF2B5EF4-FFF2-40B4-BE49-F238E27FC236}">
                <a16:creationId xmlns:a16="http://schemas.microsoft.com/office/drawing/2014/main" id="{A1C6B40E-6CDD-4A63-95E3-79522650CBE9}"/>
              </a:ext>
            </a:extLst>
          </p:cNvPr>
          <p:cNvSpPr txBox="1"/>
          <p:nvPr/>
        </p:nvSpPr>
        <p:spPr>
          <a:xfrm>
            <a:off x="3465094" y="6436627"/>
            <a:ext cx="5753306" cy="369332"/>
          </a:xfrm>
          <a:prstGeom prst="rect">
            <a:avLst/>
          </a:prstGeom>
          <a:noFill/>
        </p:spPr>
        <p:txBody>
          <a:bodyPr wrap="none" rtlCol="0">
            <a:spAutoFit/>
          </a:bodyPr>
          <a:lstStyle/>
          <a:p>
            <a:r>
              <a:rPr lang="en-US" b="1" dirty="0"/>
              <a:t>Caroline’s Recipe Repo Remote on Local Computer</a:t>
            </a:r>
          </a:p>
        </p:txBody>
      </p:sp>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6F927D8D-33A1-4186-AC0C-8522D0E0F69F}"/>
                  </a:ext>
                </a:extLst>
              </p14:cNvPr>
              <p14:cNvContentPartPr/>
              <p14:nvPr/>
            </p14:nvContentPartPr>
            <p14:xfrm>
              <a:off x="3607395" y="4132544"/>
              <a:ext cx="782280" cy="660960"/>
            </p14:xfrm>
          </p:contentPart>
        </mc:Choice>
        <mc:Fallback xmlns="">
          <p:pic>
            <p:nvPicPr>
              <p:cNvPr id="33" name="Ink 32">
                <a:extLst>
                  <a:ext uri="{FF2B5EF4-FFF2-40B4-BE49-F238E27FC236}">
                    <a16:creationId xmlns:a16="http://schemas.microsoft.com/office/drawing/2014/main" id="{6F927D8D-33A1-4186-AC0C-8522D0E0F69F}"/>
                  </a:ext>
                </a:extLst>
              </p:cNvPr>
              <p:cNvPicPr/>
              <p:nvPr/>
            </p:nvPicPr>
            <p:blipFill>
              <a:blip r:embed="rId15"/>
              <a:stretch>
                <a:fillRect/>
              </a:stretch>
            </p:blipFill>
            <p:spPr>
              <a:xfrm>
                <a:off x="3589755" y="4114544"/>
                <a:ext cx="817920" cy="696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8" name="Ink 47">
                <a:extLst>
                  <a:ext uri="{FF2B5EF4-FFF2-40B4-BE49-F238E27FC236}">
                    <a16:creationId xmlns:a16="http://schemas.microsoft.com/office/drawing/2014/main" id="{3A75D6C8-66B1-44AA-BC9A-2A5D689042A1}"/>
                  </a:ext>
                </a:extLst>
              </p14:cNvPr>
              <p14:cNvContentPartPr/>
              <p14:nvPr/>
            </p14:nvContentPartPr>
            <p14:xfrm>
              <a:off x="7328088" y="3706690"/>
              <a:ext cx="611321" cy="593947"/>
            </p14:xfrm>
          </p:contentPart>
        </mc:Choice>
        <mc:Fallback xmlns="">
          <p:pic>
            <p:nvPicPr>
              <p:cNvPr id="48" name="Ink 47">
                <a:extLst>
                  <a:ext uri="{FF2B5EF4-FFF2-40B4-BE49-F238E27FC236}">
                    <a16:creationId xmlns:a16="http://schemas.microsoft.com/office/drawing/2014/main" id="{3A75D6C8-66B1-44AA-BC9A-2A5D689042A1}"/>
                  </a:ext>
                </a:extLst>
              </p:cNvPr>
              <p:cNvPicPr/>
              <p:nvPr/>
            </p:nvPicPr>
            <p:blipFill>
              <a:blip r:embed="rId17"/>
              <a:stretch>
                <a:fillRect/>
              </a:stretch>
            </p:blipFill>
            <p:spPr>
              <a:xfrm>
                <a:off x="7310087" y="3689041"/>
                <a:ext cx="646963" cy="629605"/>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1" name="Ink 60">
                <a:extLst>
                  <a:ext uri="{FF2B5EF4-FFF2-40B4-BE49-F238E27FC236}">
                    <a16:creationId xmlns:a16="http://schemas.microsoft.com/office/drawing/2014/main" id="{C5187027-A576-44C7-99F0-3EDFE6FE97C4}"/>
                  </a:ext>
                </a:extLst>
              </p14:cNvPr>
              <p14:cNvContentPartPr/>
              <p14:nvPr/>
            </p14:nvContentPartPr>
            <p14:xfrm>
              <a:off x="4064729" y="2708410"/>
              <a:ext cx="2467800" cy="342720"/>
            </p14:xfrm>
          </p:contentPart>
        </mc:Choice>
        <mc:Fallback xmlns="">
          <p:pic>
            <p:nvPicPr>
              <p:cNvPr id="61" name="Ink 60">
                <a:extLst>
                  <a:ext uri="{FF2B5EF4-FFF2-40B4-BE49-F238E27FC236}">
                    <a16:creationId xmlns:a16="http://schemas.microsoft.com/office/drawing/2014/main" id="{C5187027-A576-44C7-99F0-3EDFE6FE97C4}"/>
                  </a:ext>
                </a:extLst>
              </p:cNvPr>
              <p:cNvPicPr/>
              <p:nvPr/>
            </p:nvPicPr>
            <p:blipFill>
              <a:blip r:embed="rId19"/>
              <a:stretch>
                <a:fillRect/>
              </a:stretch>
            </p:blipFill>
            <p:spPr>
              <a:xfrm>
                <a:off x="4047089" y="2690410"/>
                <a:ext cx="2503440" cy="378360"/>
              </a:xfrm>
              <a:prstGeom prst="rect">
                <a:avLst/>
              </a:prstGeom>
            </p:spPr>
          </p:pic>
        </mc:Fallback>
      </mc:AlternateContent>
    </p:spTree>
    <p:extLst>
      <p:ext uri="{BB962C8B-B14F-4D97-AF65-F5344CB8AC3E}">
        <p14:creationId xmlns:p14="http://schemas.microsoft.com/office/powerpoint/2010/main" val="2813516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EED64-0312-4F43-B64B-B23750E60DFC}"/>
              </a:ext>
            </a:extLst>
          </p:cNvPr>
          <p:cNvSpPr>
            <a:spLocks noGrp="1"/>
          </p:cNvSpPr>
          <p:nvPr>
            <p:ph type="title"/>
          </p:nvPr>
        </p:nvSpPr>
        <p:spPr/>
        <p:txBody>
          <a:bodyPr/>
          <a:lstStyle/>
          <a:p>
            <a:r>
              <a:rPr lang="en-US" b="1" dirty="0"/>
              <a:t>Downloading the Repository</a:t>
            </a:r>
            <a:endParaRPr lang="en-US" dirty="0"/>
          </a:p>
        </p:txBody>
      </p:sp>
      <p:sp>
        <p:nvSpPr>
          <p:cNvPr id="3" name="Content Placeholder 2">
            <a:extLst>
              <a:ext uri="{FF2B5EF4-FFF2-40B4-BE49-F238E27FC236}">
                <a16:creationId xmlns:a16="http://schemas.microsoft.com/office/drawing/2014/main" id="{19188B5A-374B-4651-A156-12D79596FEDB}"/>
              </a:ext>
            </a:extLst>
          </p:cNvPr>
          <p:cNvSpPr>
            <a:spLocks noGrp="1"/>
          </p:cNvSpPr>
          <p:nvPr>
            <p:ph idx="1"/>
          </p:nvPr>
        </p:nvSpPr>
        <p:spPr>
          <a:xfrm>
            <a:off x="2231136" y="2638044"/>
            <a:ext cx="7729728" cy="3454473"/>
          </a:xfrm>
        </p:spPr>
        <p:txBody>
          <a:bodyPr>
            <a:normAutofit fontScale="77500" lnSpcReduction="20000"/>
          </a:bodyPr>
          <a:lstStyle/>
          <a:p>
            <a:pPr marL="0" indent="0">
              <a:buNone/>
            </a:pPr>
            <a:r>
              <a:rPr lang="en-US" b="1" dirty="0">
                <a:highlight>
                  <a:srgbClr val="FFFF00"/>
                </a:highlight>
              </a:rPr>
              <a:t>(after the first person has already made the repository)</a:t>
            </a:r>
            <a:endParaRPr lang="en-US" dirty="0">
              <a:highlight>
                <a:srgbClr val="FFFF00"/>
              </a:highlight>
            </a:endParaRPr>
          </a:p>
          <a:p>
            <a:pPr marL="0" indent="0">
              <a:buNone/>
            </a:pPr>
            <a:r>
              <a:rPr lang="en-US" i="1" dirty="0">
                <a:highlight>
                  <a:srgbClr val="FFFF00"/>
                </a:highlight>
              </a:rPr>
              <a:t>**This should only be done once, when you are starting the project for the first time</a:t>
            </a:r>
            <a:endParaRPr lang="en-US" dirty="0">
              <a:highlight>
                <a:srgbClr val="FFFF00"/>
              </a:highlight>
            </a:endParaRPr>
          </a:p>
          <a:p>
            <a:r>
              <a:rPr lang="en-US" b="1" dirty="0"/>
              <a:t>Step 0</a:t>
            </a:r>
            <a:r>
              <a:rPr lang="en-US" dirty="0"/>
              <a:t>: Make a GitHub account and download Git (and Git Bash if you want)</a:t>
            </a:r>
          </a:p>
          <a:p>
            <a:r>
              <a:rPr lang="en-US" b="1" dirty="0"/>
              <a:t>Step 1</a:t>
            </a:r>
            <a:r>
              <a:rPr lang="en-US" dirty="0"/>
              <a:t>: Go to the page on GitHub that the repository is on</a:t>
            </a:r>
          </a:p>
          <a:p>
            <a:r>
              <a:rPr lang="en-US" b="1" dirty="0"/>
              <a:t>Step 2</a:t>
            </a:r>
            <a:r>
              <a:rPr lang="en-US" dirty="0"/>
              <a:t>: Click the “</a:t>
            </a:r>
            <a:r>
              <a:rPr lang="en-US" dirty="0">
                <a:solidFill>
                  <a:srgbClr val="00B050"/>
                </a:solidFill>
              </a:rPr>
              <a:t>fork</a:t>
            </a:r>
            <a:r>
              <a:rPr lang="en-US" dirty="0"/>
              <a:t>” button (it should be in the upper-right). This will create a clone of the original repository on your personal GitHub account.</a:t>
            </a:r>
          </a:p>
          <a:p>
            <a:r>
              <a:rPr lang="en-US" b="1" dirty="0"/>
              <a:t>Step 3</a:t>
            </a:r>
            <a:r>
              <a:rPr lang="en-US" dirty="0"/>
              <a:t>: Now, click on the “</a:t>
            </a:r>
            <a:r>
              <a:rPr lang="en-US" dirty="0">
                <a:solidFill>
                  <a:srgbClr val="00B050"/>
                </a:solidFill>
              </a:rPr>
              <a:t>Clone</a:t>
            </a:r>
            <a:r>
              <a:rPr lang="en-US" dirty="0"/>
              <a:t> or Download” button. Then copy the HTTPS-format URL for the repository (it should have your username in the URL, followed by the repository name).</a:t>
            </a:r>
          </a:p>
          <a:p>
            <a:r>
              <a:rPr lang="en-US" b="1" dirty="0"/>
              <a:t>Step 4</a:t>
            </a:r>
            <a:r>
              <a:rPr lang="en-US" dirty="0"/>
              <a:t>: Then, in terminal or Git Bash, cd into whatever directory you want the project to be in. </a:t>
            </a:r>
          </a:p>
          <a:p>
            <a:r>
              <a:rPr lang="en-US" b="1" dirty="0"/>
              <a:t>Step 5</a:t>
            </a:r>
            <a:r>
              <a:rPr lang="en-US" dirty="0"/>
              <a:t>: Now, type into the terminal: </a:t>
            </a:r>
            <a:r>
              <a:rPr lang="en-US" dirty="0">
                <a:highlight>
                  <a:srgbClr val="00FF00"/>
                </a:highlight>
              </a:rPr>
              <a:t>“git clone &lt;</a:t>
            </a:r>
            <a:r>
              <a:rPr lang="en-US" dirty="0" err="1">
                <a:highlight>
                  <a:srgbClr val="00FF00"/>
                </a:highlight>
              </a:rPr>
              <a:t>url</a:t>
            </a:r>
            <a:r>
              <a:rPr lang="en-US" dirty="0">
                <a:highlight>
                  <a:srgbClr val="00FF00"/>
                </a:highlight>
              </a:rPr>
              <a:t>&gt;”</a:t>
            </a:r>
            <a:r>
              <a:rPr lang="en-US" dirty="0"/>
              <a:t> where &lt;</a:t>
            </a:r>
            <a:r>
              <a:rPr lang="en-US" dirty="0" err="1"/>
              <a:t>url</a:t>
            </a:r>
            <a:r>
              <a:rPr lang="en-US" dirty="0"/>
              <a:t>&gt; is the </a:t>
            </a:r>
            <a:r>
              <a:rPr lang="en-US" dirty="0" err="1"/>
              <a:t>url</a:t>
            </a:r>
            <a:r>
              <a:rPr lang="en-US" dirty="0"/>
              <a:t> that you copied</a:t>
            </a:r>
          </a:p>
          <a:p>
            <a:endParaRPr lang="en-US" dirty="0"/>
          </a:p>
          <a:p>
            <a:r>
              <a:rPr lang="en-US" dirty="0"/>
              <a:t>You now have the forked repo on your local machine!</a:t>
            </a:r>
          </a:p>
          <a:p>
            <a:endParaRPr lang="en-US" dirty="0"/>
          </a:p>
        </p:txBody>
      </p:sp>
    </p:spTree>
    <p:extLst>
      <p:ext uri="{BB962C8B-B14F-4D97-AF65-F5344CB8AC3E}">
        <p14:creationId xmlns:p14="http://schemas.microsoft.com/office/powerpoint/2010/main" val="35614333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EED64-0312-4F43-B64B-B23750E60DFC}"/>
              </a:ext>
            </a:extLst>
          </p:cNvPr>
          <p:cNvSpPr>
            <a:spLocks noGrp="1"/>
          </p:cNvSpPr>
          <p:nvPr>
            <p:ph type="title"/>
          </p:nvPr>
        </p:nvSpPr>
        <p:spPr/>
        <p:txBody>
          <a:bodyPr>
            <a:normAutofit fontScale="90000"/>
          </a:bodyPr>
          <a:lstStyle/>
          <a:p>
            <a:r>
              <a:rPr lang="en-US" b="1" dirty="0"/>
              <a:t>Configuring Your Remote to Point Upstream to the Main/Original Repository</a:t>
            </a:r>
            <a:endParaRPr lang="en-US" dirty="0"/>
          </a:p>
        </p:txBody>
      </p:sp>
      <p:sp>
        <p:nvSpPr>
          <p:cNvPr id="3" name="Content Placeholder 2">
            <a:extLst>
              <a:ext uri="{FF2B5EF4-FFF2-40B4-BE49-F238E27FC236}">
                <a16:creationId xmlns:a16="http://schemas.microsoft.com/office/drawing/2014/main" id="{19188B5A-374B-4651-A156-12D79596FEDB}"/>
              </a:ext>
            </a:extLst>
          </p:cNvPr>
          <p:cNvSpPr>
            <a:spLocks noGrp="1"/>
          </p:cNvSpPr>
          <p:nvPr>
            <p:ph idx="1"/>
          </p:nvPr>
        </p:nvSpPr>
        <p:spPr/>
        <p:txBody>
          <a:bodyPr>
            <a:normAutofit fontScale="85000" lnSpcReduction="10000"/>
          </a:bodyPr>
          <a:lstStyle/>
          <a:p>
            <a:pPr marL="0" indent="0">
              <a:buNone/>
            </a:pPr>
            <a:r>
              <a:rPr lang="en-US" i="1" dirty="0">
                <a:highlight>
                  <a:srgbClr val="FFFF00"/>
                </a:highlight>
              </a:rPr>
              <a:t>**This should only be done once, when you are starting the project for the first time</a:t>
            </a:r>
            <a:endParaRPr lang="en-US" dirty="0">
              <a:highlight>
                <a:srgbClr val="FFFF00"/>
              </a:highlight>
            </a:endParaRPr>
          </a:p>
          <a:p>
            <a:r>
              <a:rPr lang="en-US" b="1" dirty="0"/>
              <a:t>Step 1: </a:t>
            </a:r>
            <a:r>
              <a:rPr lang="en-US" dirty="0"/>
              <a:t>Go to the page on GitHub that the </a:t>
            </a:r>
            <a:r>
              <a:rPr lang="en-US" i="1" dirty="0"/>
              <a:t>main repository </a:t>
            </a:r>
            <a:r>
              <a:rPr lang="en-US" dirty="0"/>
              <a:t>is on. This will be under the account of the owner of the repository. </a:t>
            </a:r>
          </a:p>
          <a:p>
            <a:r>
              <a:rPr lang="en-US" b="1" dirty="0"/>
              <a:t>Step 2: </a:t>
            </a:r>
            <a:r>
              <a:rPr lang="en-US" dirty="0"/>
              <a:t>Click on </a:t>
            </a:r>
            <a:r>
              <a:rPr lang="en-US" dirty="0">
                <a:highlight>
                  <a:srgbClr val="00FF00"/>
                </a:highlight>
              </a:rPr>
              <a:t>“Clone or Download”</a:t>
            </a:r>
            <a:r>
              <a:rPr lang="en-US" dirty="0"/>
              <a:t> and copy the HTTPS-format URL </a:t>
            </a:r>
          </a:p>
          <a:p>
            <a:r>
              <a:rPr lang="en-US" b="1" dirty="0"/>
              <a:t>Step 3: </a:t>
            </a:r>
            <a:r>
              <a:rPr lang="en-US" dirty="0"/>
              <a:t>Go to the directory of the project in your terminal or Git Bash. </a:t>
            </a:r>
          </a:p>
          <a:p>
            <a:r>
              <a:rPr lang="en-US" b="1" dirty="0"/>
              <a:t>Step 4: </a:t>
            </a:r>
            <a:r>
              <a:rPr lang="en-US" dirty="0"/>
              <a:t>Enter </a:t>
            </a:r>
            <a:r>
              <a:rPr lang="en-US" dirty="0">
                <a:highlight>
                  <a:srgbClr val="00FF00"/>
                </a:highlight>
              </a:rPr>
              <a:t>“git remote -v” </a:t>
            </a:r>
            <a:r>
              <a:rPr lang="en-US" dirty="0"/>
              <a:t>to see the current remote repository for your local project. This is so you can tell if your next command works. </a:t>
            </a:r>
          </a:p>
          <a:p>
            <a:r>
              <a:rPr lang="en-US" b="1" dirty="0"/>
              <a:t>Step 5: </a:t>
            </a:r>
            <a:r>
              <a:rPr lang="en-US" dirty="0"/>
              <a:t>Enter </a:t>
            </a:r>
            <a:r>
              <a:rPr lang="en-US" dirty="0">
                <a:highlight>
                  <a:srgbClr val="00FF00"/>
                </a:highlight>
              </a:rPr>
              <a:t>“git remote add upstream &lt;</a:t>
            </a:r>
            <a:r>
              <a:rPr lang="en-US" dirty="0" err="1">
                <a:highlight>
                  <a:srgbClr val="00FF00"/>
                </a:highlight>
              </a:rPr>
              <a:t>url</a:t>
            </a:r>
            <a:r>
              <a:rPr lang="en-US" dirty="0">
                <a:highlight>
                  <a:srgbClr val="00FF00"/>
                </a:highlight>
              </a:rPr>
              <a:t>&gt;”</a:t>
            </a:r>
            <a:r>
              <a:rPr lang="en-US" dirty="0"/>
              <a:t> where &lt;</a:t>
            </a:r>
            <a:r>
              <a:rPr lang="en-US" dirty="0" err="1"/>
              <a:t>url</a:t>
            </a:r>
            <a:r>
              <a:rPr lang="en-US" dirty="0"/>
              <a:t>&gt; is the URL you copied in Step 2.</a:t>
            </a:r>
          </a:p>
          <a:p>
            <a:r>
              <a:rPr lang="en-US" b="1" dirty="0"/>
              <a:t>Step 6: </a:t>
            </a:r>
            <a:r>
              <a:rPr lang="en-US" dirty="0"/>
              <a:t>Now if you enter </a:t>
            </a:r>
            <a:r>
              <a:rPr lang="en-US" dirty="0">
                <a:highlight>
                  <a:srgbClr val="00FF00"/>
                </a:highlight>
              </a:rPr>
              <a:t>“git remote -v”</a:t>
            </a:r>
            <a:r>
              <a:rPr lang="en-US" dirty="0"/>
              <a:t> again, you should see another remote repository: the original repository, with the title “upstream”</a:t>
            </a:r>
          </a:p>
          <a:p>
            <a:endParaRPr lang="en-US" dirty="0"/>
          </a:p>
        </p:txBody>
      </p:sp>
    </p:spTree>
    <p:extLst>
      <p:ext uri="{BB962C8B-B14F-4D97-AF65-F5344CB8AC3E}">
        <p14:creationId xmlns:p14="http://schemas.microsoft.com/office/powerpoint/2010/main" val="1197218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6B7B-726E-4B6B-9C9E-B7A2EAAF7CFD}"/>
              </a:ext>
            </a:extLst>
          </p:cNvPr>
          <p:cNvSpPr>
            <a:spLocks noGrp="1"/>
          </p:cNvSpPr>
          <p:nvPr>
            <p:ph type="title"/>
          </p:nvPr>
        </p:nvSpPr>
        <p:spPr/>
        <p:txBody>
          <a:bodyPr>
            <a:normAutofit/>
          </a:bodyPr>
          <a:lstStyle/>
          <a:p>
            <a:r>
              <a:rPr lang="en-US" b="1" dirty="0"/>
              <a:t>Syncing your Fork with the Main Repository</a:t>
            </a:r>
            <a:endParaRPr lang="en-US" dirty="0"/>
          </a:p>
        </p:txBody>
      </p:sp>
      <p:sp>
        <p:nvSpPr>
          <p:cNvPr id="3" name="Content Placeholder 2">
            <a:extLst>
              <a:ext uri="{FF2B5EF4-FFF2-40B4-BE49-F238E27FC236}">
                <a16:creationId xmlns:a16="http://schemas.microsoft.com/office/drawing/2014/main" id="{5DFF96F3-B2F1-46EF-AD76-28E3606AADE3}"/>
              </a:ext>
            </a:extLst>
          </p:cNvPr>
          <p:cNvSpPr>
            <a:spLocks noGrp="1"/>
          </p:cNvSpPr>
          <p:nvPr>
            <p:ph idx="1"/>
          </p:nvPr>
        </p:nvSpPr>
        <p:spPr>
          <a:xfrm>
            <a:off x="2231136" y="2638043"/>
            <a:ext cx="7729728" cy="4060589"/>
          </a:xfrm>
        </p:spPr>
        <p:txBody>
          <a:bodyPr>
            <a:normAutofit fontScale="70000" lnSpcReduction="20000"/>
          </a:bodyPr>
          <a:lstStyle/>
          <a:p>
            <a:pPr marL="0" indent="0">
              <a:buNone/>
            </a:pPr>
            <a:r>
              <a:rPr lang="en-US" i="1" dirty="0">
                <a:highlight>
                  <a:srgbClr val="FFFF00"/>
                </a:highlight>
              </a:rPr>
              <a:t>**This should be done frequently, i.e. before creating a new branch and before committing, and maybe a few times while you’re working on your task</a:t>
            </a:r>
            <a:endParaRPr lang="en-US" dirty="0">
              <a:highlight>
                <a:srgbClr val="FFFF00"/>
              </a:highlight>
            </a:endParaRPr>
          </a:p>
          <a:p>
            <a:r>
              <a:rPr lang="en-US" b="1" dirty="0"/>
              <a:t>Step 1: </a:t>
            </a:r>
            <a:r>
              <a:rPr lang="en-US" dirty="0"/>
              <a:t>Cd to your project directory / repository</a:t>
            </a:r>
          </a:p>
          <a:p>
            <a:r>
              <a:rPr lang="en-US" b="1" dirty="0"/>
              <a:t>Step 2: </a:t>
            </a:r>
            <a:r>
              <a:rPr lang="en-US" dirty="0"/>
              <a:t>Enter </a:t>
            </a:r>
            <a:r>
              <a:rPr lang="en-US" dirty="0">
                <a:highlight>
                  <a:srgbClr val="00FF00"/>
                </a:highlight>
              </a:rPr>
              <a:t>“git fetch upstream”</a:t>
            </a:r>
            <a:r>
              <a:rPr lang="en-US" dirty="0"/>
              <a:t>. This will fetch the commits from the main repository and bring them to your computer, in a branch titled “upstream/master”</a:t>
            </a:r>
          </a:p>
          <a:p>
            <a:r>
              <a:rPr lang="en-US" b="1" dirty="0"/>
              <a:t>Step 3: </a:t>
            </a:r>
            <a:r>
              <a:rPr lang="en-US" dirty="0"/>
              <a:t>Switch to your local master branch with </a:t>
            </a:r>
            <a:r>
              <a:rPr lang="en-US" dirty="0">
                <a:highlight>
                  <a:srgbClr val="00FF00"/>
                </a:highlight>
              </a:rPr>
              <a:t>“git checkout master”</a:t>
            </a:r>
            <a:r>
              <a:rPr lang="en-US" dirty="0"/>
              <a:t>. </a:t>
            </a:r>
          </a:p>
          <a:p>
            <a:r>
              <a:rPr lang="en-US" b="1" dirty="0"/>
              <a:t>Step 4: </a:t>
            </a:r>
            <a:r>
              <a:rPr lang="en-US" dirty="0"/>
              <a:t>Merge the changes in upstream/master (the main repository) with your local repository (your own fork of the main repository) with </a:t>
            </a:r>
            <a:r>
              <a:rPr lang="en-US" dirty="0">
                <a:highlight>
                  <a:srgbClr val="00FF00"/>
                </a:highlight>
              </a:rPr>
              <a:t>“git merge upstream/master”</a:t>
            </a:r>
            <a:r>
              <a:rPr lang="en-US" dirty="0"/>
              <a:t>. </a:t>
            </a:r>
          </a:p>
          <a:p>
            <a:pPr marL="0" indent="0">
              <a:buNone/>
            </a:pPr>
            <a:endParaRPr lang="en-US" dirty="0">
              <a:solidFill>
                <a:srgbClr val="FF0000"/>
              </a:solidFill>
            </a:endParaRPr>
          </a:p>
          <a:p>
            <a:pPr marL="0" indent="0">
              <a:buNone/>
            </a:pPr>
            <a:r>
              <a:rPr lang="en-US" b="1" dirty="0">
                <a:solidFill>
                  <a:srgbClr val="FF0000"/>
                </a:solidFill>
              </a:rPr>
              <a:t>Note: </a:t>
            </a:r>
          </a:p>
          <a:p>
            <a:pPr marL="0" indent="0">
              <a:buNone/>
            </a:pPr>
            <a:r>
              <a:rPr lang="en-US" dirty="0"/>
              <a:t>The “</a:t>
            </a:r>
            <a:r>
              <a:rPr lang="en-US" dirty="0">
                <a:solidFill>
                  <a:srgbClr val="00B050"/>
                </a:solidFill>
              </a:rPr>
              <a:t>merge</a:t>
            </a:r>
            <a:r>
              <a:rPr lang="en-US" dirty="0"/>
              <a:t>” command merges the branch specified in the command with whatever branch you happen to be in now. </a:t>
            </a:r>
          </a:p>
          <a:p>
            <a:pPr marL="0" indent="0">
              <a:buNone/>
            </a:pPr>
            <a:r>
              <a:rPr lang="en-US" dirty="0"/>
              <a:t>	- This means that you should ALWAYS make sure you are in the right branch before you merge. 	- You can figure out which branch you are in with </a:t>
            </a:r>
            <a:r>
              <a:rPr lang="en-US" dirty="0">
                <a:highlight>
                  <a:srgbClr val="00FF00"/>
                </a:highlight>
              </a:rPr>
              <a:t>“git branch”.</a:t>
            </a:r>
          </a:p>
          <a:p>
            <a:pPr marL="0" indent="0">
              <a:buNone/>
            </a:pPr>
            <a:endParaRPr lang="en-US" dirty="0"/>
          </a:p>
          <a:p>
            <a:pPr marL="0" indent="0">
              <a:buNone/>
            </a:pPr>
            <a:r>
              <a:rPr lang="en-US" dirty="0"/>
              <a:t>You have now updated your personal fork of the repository to be up to date with the main repository!</a:t>
            </a:r>
          </a:p>
          <a:p>
            <a:endParaRPr lang="en-US" dirty="0"/>
          </a:p>
        </p:txBody>
      </p:sp>
    </p:spTree>
    <p:extLst>
      <p:ext uri="{BB962C8B-B14F-4D97-AF65-F5344CB8AC3E}">
        <p14:creationId xmlns:p14="http://schemas.microsoft.com/office/powerpoint/2010/main" val="2174749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85607-18C0-42CB-96C5-94232F0B6BF5}"/>
              </a:ext>
            </a:extLst>
          </p:cNvPr>
          <p:cNvSpPr>
            <a:spLocks noGrp="1"/>
          </p:cNvSpPr>
          <p:nvPr>
            <p:ph type="title"/>
          </p:nvPr>
        </p:nvSpPr>
        <p:spPr/>
        <p:txBody>
          <a:bodyPr/>
          <a:lstStyle/>
          <a:p>
            <a:r>
              <a:rPr lang="en-US" dirty="0"/>
              <a:t>What is Version control? </a:t>
            </a:r>
          </a:p>
        </p:txBody>
      </p:sp>
      <p:sp>
        <p:nvSpPr>
          <p:cNvPr id="3" name="Content Placeholder 2">
            <a:extLst>
              <a:ext uri="{FF2B5EF4-FFF2-40B4-BE49-F238E27FC236}">
                <a16:creationId xmlns:a16="http://schemas.microsoft.com/office/drawing/2014/main" id="{0ACB1C6D-C5BB-4E33-92E4-D7AEC8AC1A10}"/>
              </a:ext>
            </a:extLst>
          </p:cNvPr>
          <p:cNvSpPr>
            <a:spLocks noGrp="1"/>
          </p:cNvSpPr>
          <p:nvPr>
            <p:ph idx="1"/>
          </p:nvPr>
        </p:nvSpPr>
        <p:spPr/>
        <p:txBody>
          <a:bodyPr/>
          <a:lstStyle/>
          <a:p>
            <a:r>
              <a:rPr lang="en-US" b="1" dirty="0"/>
              <a:t>Version control</a:t>
            </a:r>
            <a:r>
              <a:rPr lang="en-US" dirty="0"/>
              <a:t> is a system that records changes to a file or set of files over time so that you can recall specific versions later.</a:t>
            </a:r>
          </a:p>
          <a:p>
            <a:r>
              <a:rPr lang="en-US" dirty="0"/>
              <a:t>It allows you to collaborate a system of records with multiple people</a:t>
            </a:r>
          </a:p>
          <a:p>
            <a:r>
              <a:rPr lang="en-US" dirty="0"/>
              <a:t>It allows you to revert selected files back to a previous state</a:t>
            </a:r>
          </a:p>
          <a:p>
            <a:r>
              <a:rPr lang="en-US" dirty="0"/>
              <a:t>It allows you to revert the entire project back to a previous state</a:t>
            </a:r>
          </a:p>
          <a:p>
            <a:r>
              <a:rPr lang="en-US" dirty="0"/>
              <a:t>It allows you to compare changes over time</a:t>
            </a:r>
          </a:p>
          <a:p>
            <a:r>
              <a:rPr lang="en-US" dirty="0"/>
              <a:t>It allows you to see who last modified something that might be causing a problem, who introduced an issue and when, and more. #STATISTICS</a:t>
            </a:r>
          </a:p>
        </p:txBody>
      </p:sp>
    </p:spTree>
    <p:extLst>
      <p:ext uri="{BB962C8B-B14F-4D97-AF65-F5344CB8AC3E}">
        <p14:creationId xmlns:p14="http://schemas.microsoft.com/office/powerpoint/2010/main" val="5782453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A83D8-5A90-4258-96BB-DA4F579431BA}"/>
              </a:ext>
            </a:extLst>
          </p:cNvPr>
          <p:cNvSpPr>
            <a:spLocks noGrp="1"/>
          </p:cNvSpPr>
          <p:nvPr>
            <p:ph type="title"/>
          </p:nvPr>
        </p:nvSpPr>
        <p:spPr/>
        <p:txBody>
          <a:bodyPr/>
          <a:lstStyle/>
          <a:p>
            <a:r>
              <a:rPr lang="en-US" b="1" dirty="0"/>
              <a:t>Starting a Task on the Project</a:t>
            </a:r>
            <a:endParaRPr lang="en-US" dirty="0"/>
          </a:p>
        </p:txBody>
      </p:sp>
      <p:sp>
        <p:nvSpPr>
          <p:cNvPr id="3" name="Content Placeholder 2">
            <a:extLst>
              <a:ext uri="{FF2B5EF4-FFF2-40B4-BE49-F238E27FC236}">
                <a16:creationId xmlns:a16="http://schemas.microsoft.com/office/drawing/2014/main" id="{7DEB7959-94AB-4F85-90AC-6A32BFDD2AA0}"/>
              </a:ext>
            </a:extLst>
          </p:cNvPr>
          <p:cNvSpPr>
            <a:spLocks noGrp="1"/>
          </p:cNvSpPr>
          <p:nvPr>
            <p:ph idx="1"/>
          </p:nvPr>
        </p:nvSpPr>
        <p:spPr/>
        <p:txBody>
          <a:bodyPr>
            <a:normAutofit fontScale="77500" lnSpcReduction="20000"/>
          </a:bodyPr>
          <a:lstStyle/>
          <a:p>
            <a:pPr marL="0" indent="0">
              <a:buNone/>
            </a:pPr>
            <a:r>
              <a:rPr lang="en-US" i="1" dirty="0">
                <a:highlight>
                  <a:srgbClr val="FFFF00"/>
                </a:highlight>
              </a:rPr>
              <a:t>**This should be done each time you start a new task for the project! A.K.A. you’ll probably do this once per sprint (Agile)</a:t>
            </a:r>
            <a:endParaRPr lang="en-US" dirty="0">
              <a:highlight>
                <a:srgbClr val="FFFF00"/>
              </a:highlight>
            </a:endParaRPr>
          </a:p>
          <a:p>
            <a:r>
              <a:rPr lang="en-US" b="1" dirty="0"/>
              <a:t>Step 1: </a:t>
            </a:r>
            <a:r>
              <a:rPr lang="en-US" dirty="0"/>
              <a:t>Create a new branch with the command </a:t>
            </a:r>
            <a:r>
              <a:rPr lang="en-US" dirty="0">
                <a:highlight>
                  <a:srgbClr val="00FF00"/>
                </a:highlight>
              </a:rPr>
              <a:t>“git branch &lt;</a:t>
            </a:r>
            <a:r>
              <a:rPr lang="en-US" dirty="0" err="1">
                <a:highlight>
                  <a:srgbClr val="00FF00"/>
                </a:highlight>
              </a:rPr>
              <a:t>branch_name</a:t>
            </a:r>
            <a:r>
              <a:rPr lang="en-US" dirty="0">
                <a:highlight>
                  <a:srgbClr val="00FF00"/>
                </a:highlight>
              </a:rPr>
              <a:t>&gt;”</a:t>
            </a:r>
            <a:r>
              <a:rPr lang="en-US" dirty="0"/>
              <a:t>. The branch name should be something short and brief but related to the task</a:t>
            </a:r>
          </a:p>
          <a:p>
            <a:r>
              <a:rPr lang="en-US" b="1" dirty="0"/>
              <a:t>Step 2: </a:t>
            </a:r>
            <a:r>
              <a:rPr lang="en-US" dirty="0"/>
              <a:t>Move into that new branch with the command </a:t>
            </a:r>
            <a:r>
              <a:rPr lang="en-US" dirty="0">
                <a:highlight>
                  <a:srgbClr val="00FF00"/>
                </a:highlight>
              </a:rPr>
              <a:t>“git checkout &lt;</a:t>
            </a:r>
            <a:r>
              <a:rPr lang="en-US" dirty="0" err="1">
                <a:highlight>
                  <a:srgbClr val="00FF00"/>
                </a:highlight>
              </a:rPr>
              <a:t>branch_name</a:t>
            </a:r>
            <a:r>
              <a:rPr lang="en-US" dirty="0">
                <a:highlight>
                  <a:srgbClr val="00FF00"/>
                </a:highlight>
              </a:rPr>
              <a:t>&gt;”</a:t>
            </a:r>
          </a:p>
          <a:p>
            <a:r>
              <a:rPr lang="en-US" b="1" dirty="0"/>
              <a:t>Step 3: </a:t>
            </a:r>
            <a:r>
              <a:rPr lang="en-US" dirty="0"/>
              <a:t>Do the work! Write or fix the code, debug the code! </a:t>
            </a:r>
          </a:p>
          <a:p>
            <a:endParaRPr lang="en-US" dirty="0">
              <a:highlight>
                <a:srgbClr val="00FF00"/>
              </a:highlight>
            </a:endParaRPr>
          </a:p>
          <a:p>
            <a:pPr marL="0" indent="0">
              <a:buNone/>
            </a:pPr>
            <a:r>
              <a:rPr lang="en-US" dirty="0">
                <a:solidFill>
                  <a:srgbClr val="FF0000"/>
                </a:solidFill>
              </a:rPr>
              <a:t>Note: </a:t>
            </a:r>
          </a:p>
          <a:p>
            <a:pPr marL="0" indent="0">
              <a:buNone/>
            </a:pPr>
            <a:r>
              <a:rPr lang="en-US" dirty="0"/>
              <a:t>In your file system/IDE package explorer, only one version of the project will show up, even if you have multiple branches. This is because git stores the different branches in a compact way elsewhere, and it will only let you access the branch that you are currently on. </a:t>
            </a:r>
          </a:p>
          <a:p>
            <a:pPr marL="0" indent="0">
              <a:buNone/>
            </a:pPr>
            <a:r>
              <a:rPr lang="en-US" dirty="0"/>
              <a:t>Show Different versions of the project using checkout</a:t>
            </a:r>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1324282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A4A5D-1B76-4BB8-8A6E-885593DC67D7}"/>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0AA8F8E1-9912-43D5-9089-7ACE156C08B8}"/>
              </a:ext>
            </a:extLst>
          </p:cNvPr>
          <p:cNvSpPr>
            <a:spLocks noGrp="1"/>
          </p:cNvSpPr>
          <p:nvPr>
            <p:ph idx="1"/>
          </p:nvPr>
        </p:nvSpPr>
        <p:spPr>
          <a:ln>
            <a:noFill/>
          </a:ln>
        </p:spPr>
        <p:txBody>
          <a:bodyPr>
            <a:normAutofit fontScale="92500" lnSpcReduction="20000"/>
          </a:bodyPr>
          <a:lstStyle/>
          <a:p>
            <a:pPr marL="0" indent="0">
              <a:buNone/>
            </a:pPr>
            <a:r>
              <a:rPr lang="en-US" i="1" dirty="0">
                <a:highlight>
                  <a:srgbClr val="FFFF00"/>
                </a:highlight>
              </a:rPr>
              <a:t>**This should be done whenever you have completed your task and want it reviewed and possibly added to the repository</a:t>
            </a:r>
          </a:p>
          <a:p>
            <a:pPr marL="0" indent="0">
              <a:buNone/>
            </a:pPr>
            <a:r>
              <a:rPr lang="en-US" b="1" dirty="0"/>
              <a:t>Step 0: </a:t>
            </a:r>
            <a:endParaRPr lang="en-US" dirty="0"/>
          </a:p>
          <a:p>
            <a:r>
              <a:rPr lang="en-US" dirty="0"/>
              <a:t>Right before you stage files to commit, you need to </a:t>
            </a:r>
            <a:r>
              <a:rPr lang="en-US" i="1" dirty="0">
                <a:solidFill>
                  <a:srgbClr val="00B050"/>
                </a:solidFill>
              </a:rPr>
              <a:t>pull</a:t>
            </a:r>
            <a:r>
              <a:rPr lang="en-US" dirty="0">
                <a:solidFill>
                  <a:srgbClr val="00B050"/>
                </a:solidFill>
              </a:rPr>
              <a:t> </a:t>
            </a:r>
            <a:r>
              <a:rPr lang="en-US" dirty="0"/>
              <a:t>from the main repository.</a:t>
            </a:r>
          </a:p>
          <a:p>
            <a:r>
              <a:rPr lang="en-US" dirty="0"/>
              <a:t>Doing this will make sure that you are sending up-to-date code when you make a pull request. </a:t>
            </a:r>
          </a:p>
          <a:p>
            <a:r>
              <a:rPr lang="en-US" dirty="0">
                <a:solidFill>
                  <a:srgbClr val="FF0000"/>
                </a:solidFill>
              </a:rPr>
              <a:t>Don’t worry, it won’t overwrite your hard work.</a:t>
            </a:r>
            <a:r>
              <a:rPr lang="en-US" dirty="0"/>
              <a:t> When you pull, it merges the repository that you are pulling from into your local files. </a:t>
            </a:r>
          </a:p>
          <a:p>
            <a:r>
              <a:rPr lang="en-US" dirty="0"/>
              <a:t>In addition to making sure you send up-to-date code, it will tell you if you have any merge conflicts (if there is any overlap between changes in the files). To do this, enter the command </a:t>
            </a:r>
            <a:r>
              <a:rPr lang="en-US" dirty="0">
                <a:highlight>
                  <a:srgbClr val="00FF00"/>
                </a:highlight>
              </a:rPr>
              <a:t>“git pull upstream master”</a:t>
            </a:r>
            <a:r>
              <a:rPr lang="en-US" dirty="0"/>
              <a:t>.</a:t>
            </a:r>
            <a:endParaRPr lang="en-US" i="1" dirty="0"/>
          </a:p>
          <a:p>
            <a:endParaRPr lang="en-US" dirty="0"/>
          </a:p>
        </p:txBody>
      </p:sp>
    </p:spTree>
    <p:extLst>
      <p:ext uri="{BB962C8B-B14F-4D97-AF65-F5344CB8AC3E}">
        <p14:creationId xmlns:p14="http://schemas.microsoft.com/office/powerpoint/2010/main" val="3672580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fontScale="92500" lnSpcReduction="10000"/>
          </a:bodyPr>
          <a:lstStyle/>
          <a:p>
            <a:pPr marL="0" indent="0">
              <a:buNone/>
            </a:pPr>
            <a:r>
              <a:rPr lang="en-US" b="1" dirty="0"/>
              <a:t>Step 1:</a:t>
            </a:r>
          </a:p>
          <a:p>
            <a:r>
              <a:rPr lang="en-US" dirty="0"/>
              <a:t>Once you have done your work in a new branch, you will want to stage the files that you have changed for the commit in the future. </a:t>
            </a:r>
          </a:p>
          <a:p>
            <a:r>
              <a:rPr lang="en-US" dirty="0">
                <a:solidFill>
                  <a:srgbClr val="FF0000"/>
                </a:solidFill>
              </a:rPr>
              <a:t>If your branch isn’t up to date with the main GitHub repo</a:t>
            </a:r>
            <a:r>
              <a:rPr lang="en-US" dirty="0"/>
              <a:t>, you will want to make sure that you only stage the files that you yourself have edited. If you are certain that all of your files are up-to-date, then you can stage all of the files with one command. </a:t>
            </a:r>
          </a:p>
          <a:p>
            <a:r>
              <a:rPr lang="en-US" dirty="0"/>
              <a:t>To stage a single file: </a:t>
            </a:r>
            <a:r>
              <a:rPr lang="en-US" dirty="0">
                <a:highlight>
                  <a:srgbClr val="00FF00"/>
                </a:highlight>
              </a:rPr>
              <a:t>“git add &lt;filename&gt;”</a:t>
            </a:r>
            <a:r>
              <a:rPr lang="en-US" dirty="0"/>
              <a:t>.</a:t>
            </a:r>
            <a:r>
              <a:rPr lang="en-US" dirty="0">
                <a:highlight>
                  <a:srgbClr val="00FF00"/>
                </a:highlight>
              </a:rPr>
              <a:t> </a:t>
            </a:r>
          </a:p>
          <a:p>
            <a:r>
              <a:rPr lang="en-US" dirty="0"/>
              <a:t>To stage all files </a:t>
            </a:r>
            <a:r>
              <a:rPr lang="en-US" dirty="0">
                <a:highlight>
                  <a:srgbClr val="00FF00"/>
                </a:highlight>
              </a:rPr>
              <a:t>“git add -A”</a:t>
            </a:r>
            <a:r>
              <a:rPr lang="en-US" dirty="0"/>
              <a:t>. </a:t>
            </a:r>
          </a:p>
          <a:p>
            <a:r>
              <a:rPr lang="en-US" dirty="0"/>
              <a:t>To check which files have been added, type </a:t>
            </a:r>
            <a:r>
              <a:rPr lang="en-US" dirty="0">
                <a:highlight>
                  <a:srgbClr val="00FF00"/>
                </a:highlight>
              </a:rPr>
              <a:t>“git status”</a:t>
            </a:r>
            <a:r>
              <a:rPr lang="en-US" dirty="0"/>
              <a:t>.</a:t>
            </a:r>
          </a:p>
        </p:txBody>
      </p:sp>
    </p:spTree>
    <p:extLst>
      <p:ext uri="{BB962C8B-B14F-4D97-AF65-F5344CB8AC3E}">
        <p14:creationId xmlns:p14="http://schemas.microsoft.com/office/powerpoint/2010/main" val="1038021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pPr marL="0" indent="0">
              <a:buNone/>
            </a:pPr>
            <a:r>
              <a:rPr lang="en-US" b="1" dirty="0"/>
              <a:t>Step 2:</a:t>
            </a:r>
          </a:p>
          <a:p>
            <a:r>
              <a:rPr lang="en-US" dirty="0"/>
              <a:t>Now that you have the appropriate files staged (or added), you want to commit your changes (which basically saves the changes in your local Git). </a:t>
            </a:r>
          </a:p>
          <a:p>
            <a:r>
              <a:rPr lang="en-US" dirty="0">
                <a:highlight>
                  <a:srgbClr val="00FF00"/>
                </a:highlight>
              </a:rPr>
              <a:t>“git commit -m “&lt;message&gt;”</a:t>
            </a:r>
            <a:r>
              <a:rPr lang="en-US" dirty="0"/>
              <a:t>  where “message” is a SHORT, present-tense description of what the commit does. </a:t>
            </a:r>
          </a:p>
          <a:p>
            <a:r>
              <a:rPr lang="en-US" dirty="0"/>
              <a:t>Examples: “Fix bugs in Entity”, “Add fight capability”, etc. </a:t>
            </a:r>
          </a:p>
          <a:p>
            <a:r>
              <a:rPr lang="en-US" dirty="0"/>
              <a:t>Once again, you can check the status of this with </a:t>
            </a:r>
            <a:r>
              <a:rPr lang="en-US" dirty="0">
                <a:highlight>
                  <a:srgbClr val="00FF00"/>
                </a:highlight>
              </a:rPr>
              <a:t>“git status”</a:t>
            </a:r>
            <a:r>
              <a:rPr lang="en-US" dirty="0"/>
              <a:t>.</a:t>
            </a:r>
          </a:p>
        </p:txBody>
      </p:sp>
    </p:spTree>
    <p:extLst>
      <p:ext uri="{BB962C8B-B14F-4D97-AF65-F5344CB8AC3E}">
        <p14:creationId xmlns:p14="http://schemas.microsoft.com/office/powerpoint/2010/main" val="2741549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pPr marL="0" indent="0">
              <a:buNone/>
            </a:pPr>
            <a:r>
              <a:rPr lang="en-US" b="1" dirty="0"/>
              <a:t>Step 3:</a:t>
            </a:r>
          </a:p>
          <a:p>
            <a:r>
              <a:rPr lang="en-US" dirty="0"/>
              <a:t>Now, you are going to push this branch to the repository under your account (the fork of the main repository). </a:t>
            </a:r>
          </a:p>
          <a:p>
            <a:r>
              <a:rPr lang="en-US" dirty="0"/>
              <a:t>Do this with </a:t>
            </a:r>
            <a:r>
              <a:rPr lang="en-US" dirty="0">
                <a:highlight>
                  <a:srgbClr val="00FF00"/>
                </a:highlight>
              </a:rPr>
              <a:t>“git push origin &lt;</a:t>
            </a:r>
            <a:r>
              <a:rPr lang="en-US" dirty="0" err="1">
                <a:highlight>
                  <a:srgbClr val="00FF00"/>
                </a:highlight>
              </a:rPr>
              <a:t>branchname</a:t>
            </a:r>
            <a:r>
              <a:rPr lang="en-US" dirty="0">
                <a:highlight>
                  <a:srgbClr val="00FF00"/>
                </a:highlight>
              </a:rPr>
              <a:t>&gt;”</a:t>
            </a:r>
            <a:r>
              <a:rPr lang="en-US" dirty="0"/>
              <a:t>. This will place the current branch and all of the corresponding code on your GitHub.</a:t>
            </a:r>
          </a:p>
        </p:txBody>
      </p:sp>
    </p:spTree>
    <p:extLst>
      <p:ext uri="{BB962C8B-B14F-4D97-AF65-F5344CB8AC3E}">
        <p14:creationId xmlns:p14="http://schemas.microsoft.com/office/powerpoint/2010/main" val="41418891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r>
              <a:rPr lang="en-US" b="1" dirty="0"/>
              <a:t>Step 4</a:t>
            </a:r>
            <a:r>
              <a:rPr lang="en-US" dirty="0"/>
              <a:t>: Go to the repository page on </a:t>
            </a:r>
            <a:r>
              <a:rPr lang="en-US" i="1" dirty="0"/>
              <a:t>your </a:t>
            </a:r>
            <a:r>
              <a:rPr lang="en-US" dirty="0"/>
              <a:t>GitHub account. You should see that a new branch has been created. </a:t>
            </a:r>
          </a:p>
          <a:p>
            <a:r>
              <a:rPr lang="en-US" b="1" dirty="0"/>
              <a:t>Step 5: </a:t>
            </a:r>
            <a:r>
              <a:rPr lang="en-US" dirty="0"/>
              <a:t>Go to the branch that you just created.</a:t>
            </a:r>
          </a:p>
          <a:p>
            <a:r>
              <a:rPr lang="en-US" b="1" dirty="0"/>
              <a:t>Step 6: </a:t>
            </a:r>
            <a:r>
              <a:rPr lang="en-US" dirty="0"/>
              <a:t>Click on </a:t>
            </a:r>
            <a:r>
              <a:rPr lang="en-US" dirty="0">
                <a:highlight>
                  <a:srgbClr val="00FF00"/>
                </a:highlight>
              </a:rPr>
              <a:t>“Make pull request”</a:t>
            </a:r>
            <a:r>
              <a:rPr lang="en-US" dirty="0"/>
              <a:t>. It will prompt you with naming the request, and adding some comments to the request. Tell whoever is reviewing what changes you made (brief), what files they’re in, etc. </a:t>
            </a:r>
          </a:p>
        </p:txBody>
      </p:sp>
    </p:spTree>
    <p:extLst>
      <p:ext uri="{BB962C8B-B14F-4D97-AF65-F5344CB8AC3E}">
        <p14:creationId xmlns:p14="http://schemas.microsoft.com/office/powerpoint/2010/main" val="637176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You’re done! </a:t>
            </a:r>
          </a:p>
          <a:p>
            <a:r>
              <a:rPr lang="en-US" dirty="0"/>
              <a:t>When your code has been reviewed, it will either be accepted and merged with the main master branch, or it will be denied. </a:t>
            </a:r>
          </a:p>
        </p:txBody>
      </p:sp>
    </p:spTree>
    <p:extLst>
      <p:ext uri="{BB962C8B-B14F-4D97-AF65-F5344CB8AC3E}">
        <p14:creationId xmlns:p14="http://schemas.microsoft.com/office/powerpoint/2010/main" val="15288786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If it is accepted, </a:t>
            </a:r>
            <a:r>
              <a:rPr lang="en-US" dirty="0">
                <a:solidFill>
                  <a:srgbClr val="FF0000"/>
                </a:solidFill>
              </a:rPr>
              <a:t>you can update your local master branch, and it’ll display the change</a:t>
            </a:r>
            <a:r>
              <a:rPr lang="en-US" dirty="0"/>
              <a:t>. You can then delete your local branch where you made the changes. </a:t>
            </a:r>
          </a:p>
          <a:p>
            <a:r>
              <a:rPr lang="en-US" dirty="0"/>
              <a:t>If someone reviews your pull request and accepts it, then it will get merged with the master branch in the </a:t>
            </a:r>
            <a:r>
              <a:rPr lang="en-US" dirty="0" err="1"/>
              <a:t>github</a:t>
            </a:r>
            <a:r>
              <a:rPr lang="en-US" dirty="0"/>
              <a:t> repo, </a:t>
            </a:r>
          </a:p>
          <a:p>
            <a:r>
              <a:rPr lang="en-US" dirty="0"/>
              <a:t>Then you can do something like: </a:t>
            </a:r>
            <a:r>
              <a:rPr lang="en-US" dirty="0">
                <a:highlight>
                  <a:srgbClr val="00FF00"/>
                </a:highlight>
              </a:rPr>
              <a:t>git pull upstream master</a:t>
            </a:r>
            <a:r>
              <a:rPr lang="en-US" dirty="0"/>
              <a:t>, and get the changes from the </a:t>
            </a:r>
            <a:r>
              <a:rPr lang="en-US" dirty="0" err="1"/>
              <a:t>github</a:t>
            </a:r>
            <a:r>
              <a:rPr lang="en-US" dirty="0"/>
              <a:t> repo and update your master branch with them.</a:t>
            </a:r>
          </a:p>
          <a:p>
            <a:r>
              <a:rPr lang="en-US" dirty="0"/>
              <a:t>You could merge your local branch with your local master branch if you want but the idea of pulling from upstream is to give you the most current changes, which could not only include your code, but someone else's code </a:t>
            </a:r>
            <a:r>
              <a:rPr lang="en-US" dirty="0" err="1"/>
              <a:t>aswell</a:t>
            </a:r>
            <a:endParaRPr lang="en-US" dirty="0"/>
          </a:p>
        </p:txBody>
      </p:sp>
    </p:spTree>
    <p:extLst>
      <p:ext uri="{BB962C8B-B14F-4D97-AF65-F5344CB8AC3E}">
        <p14:creationId xmlns:p14="http://schemas.microsoft.com/office/powerpoint/2010/main" val="3383344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If it is denied, look at why, go back and make the edits, and then re-do these steps. </a:t>
            </a:r>
          </a:p>
        </p:txBody>
      </p:sp>
    </p:spTree>
    <p:extLst>
      <p:ext uri="{BB962C8B-B14F-4D97-AF65-F5344CB8AC3E}">
        <p14:creationId xmlns:p14="http://schemas.microsoft.com/office/powerpoint/2010/main" val="1753792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64F42-7388-46E9-91E6-324657112F69}"/>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4D24C5F0-D582-496A-A4AC-A4D65A47C6B2}"/>
              </a:ext>
            </a:extLst>
          </p:cNvPr>
          <p:cNvSpPr>
            <a:spLocks noGrp="1"/>
          </p:cNvSpPr>
          <p:nvPr>
            <p:ph idx="1"/>
          </p:nvPr>
        </p:nvSpPr>
        <p:spPr/>
        <p:txBody>
          <a:bodyPr/>
          <a:lstStyle/>
          <a:p>
            <a:r>
              <a:rPr lang="en-US" dirty="0">
                <a:hlinkClick r:id="rId2"/>
              </a:rPr>
              <a:t>https://guides.github.com/</a:t>
            </a:r>
            <a:endParaRPr lang="en-US" dirty="0">
              <a:hlinkClick r:id="rId3"/>
            </a:endParaRPr>
          </a:p>
          <a:p>
            <a:r>
              <a:rPr lang="en-US" dirty="0">
                <a:hlinkClick r:id="rId3"/>
              </a:rPr>
              <a:t>https://blog.gitprime.com/5-developer-metrics-every-software-manager-should-care-about/</a:t>
            </a:r>
            <a:r>
              <a:rPr lang="en-US" dirty="0"/>
              <a:t> </a:t>
            </a:r>
          </a:p>
          <a:p>
            <a:r>
              <a:rPr lang="en-US" dirty="0">
                <a:hlinkClick r:id="rId4"/>
              </a:rPr>
              <a:t>https://www.youtube.com/watch?v=D2j0zebizdw</a:t>
            </a:r>
            <a:endParaRPr lang="en-US" dirty="0"/>
          </a:p>
          <a:p>
            <a:r>
              <a:rPr lang="en-US" dirty="0">
                <a:hlinkClick r:id="rId5"/>
              </a:rPr>
              <a:t>https://git-scm.com/book/en/v2/Getting-Started-About-Version-Control</a:t>
            </a:r>
            <a:r>
              <a:rPr lang="en-US" dirty="0"/>
              <a:t> </a:t>
            </a:r>
          </a:p>
          <a:p>
            <a:r>
              <a:rPr lang="en-US" dirty="0">
                <a:hlinkClick r:id="rId6"/>
              </a:rPr>
              <a:t>https://git-scm.com/</a:t>
            </a:r>
            <a:r>
              <a:rPr lang="en-US" dirty="0"/>
              <a:t> </a:t>
            </a:r>
          </a:p>
          <a:p>
            <a:pPr marL="0" indent="0">
              <a:buNone/>
            </a:pPr>
            <a:endParaRPr lang="en-US" dirty="0"/>
          </a:p>
        </p:txBody>
      </p:sp>
    </p:spTree>
    <p:extLst>
      <p:ext uri="{BB962C8B-B14F-4D97-AF65-F5344CB8AC3E}">
        <p14:creationId xmlns:p14="http://schemas.microsoft.com/office/powerpoint/2010/main" val="2492095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13807-7FEC-4FB1-B985-48A10B4D4582}"/>
              </a:ext>
            </a:extLst>
          </p:cNvPr>
          <p:cNvSpPr>
            <a:spLocks noGrp="1"/>
          </p:cNvSpPr>
          <p:nvPr>
            <p:ph type="title"/>
          </p:nvPr>
        </p:nvSpPr>
        <p:spPr/>
        <p:txBody>
          <a:bodyPr/>
          <a:lstStyle/>
          <a:p>
            <a:r>
              <a:rPr lang="en-US" dirty="0"/>
              <a:t>How would you version control?</a:t>
            </a:r>
          </a:p>
        </p:txBody>
      </p:sp>
      <p:sp>
        <p:nvSpPr>
          <p:cNvPr id="3" name="Content Placeholder 2">
            <a:extLst>
              <a:ext uri="{FF2B5EF4-FFF2-40B4-BE49-F238E27FC236}">
                <a16:creationId xmlns:a16="http://schemas.microsoft.com/office/drawing/2014/main" id="{99E48F9C-DA8D-4CAA-8100-24343D72EB82}"/>
              </a:ext>
            </a:extLst>
          </p:cNvPr>
          <p:cNvSpPr>
            <a:spLocks noGrp="1"/>
          </p:cNvSpPr>
          <p:nvPr>
            <p:ph idx="1"/>
          </p:nvPr>
        </p:nvSpPr>
        <p:spPr>
          <a:xfrm>
            <a:off x="2231136" y="2638044"/>
            <a:ext cx="7729728" cy="3449247"/>
          </a:xfrm>
        </p:spPr>
        <p:txBody>
          <a:bodyPr>
            <a:normAutofit fontScale="92500" lnSpcReduction="20000"/>
          </a:bodyPr>
          <a:lstStyle/>
          <a:p>
            <a:r>
              <a:rPr lang="en-US" dirty="0"/>
              <a:t>You all do version control already and you’re probably not realizing it</a:t>
            </a:r>
          </a:p>
          <a:p>
            <a:r>
              <a:rPr lang="en-US" dirty="0"/>
              <a:t>Copying files and folders from one USB to another </a:t>
            </a:r>
          </a:p>
          <a:p>
            <a:r>
              <a:rPr lang="en-US" dirty="0"/>
              <a:t>Editing photos: </a:t>
            </a:r>
          </a:p>
          <a:p>
            <a:pPr marL="0" indent="0">
              <a:buNone/>
            </a:pPr>
            <a:r>
              <a:rPr lang="en-US" dirty="0"/>
              <a:t>	- Copy photos to an edited folder to keep originals untouched</a:t>
            </a:r>
          </a:p>
          <a:p>
            <a:pPr marL="0" indent="0">
              <a:buNone/>
            </a:pPr>
            <a:r>
              <a:rPr lang="en-US" dirty="0"/>
              <a:t>	- Backups </a:t>
            </a:r>
          </a:p>
          <a:p>
            <a:r>
              <a:rPr lang="en-US" dirty="0"/>
              <a:t>Git is a tool that handles version control </a:t>
            </a:r>
          </a:p>
          <a:p>
            <a:r>
              <a:rPr lang="en-US" dirty="0"/>
              <a:t>Git is a free and open source distributed version control system</a:t>
            </a:r>
          </a:p>
          <a:p>
            <a:r>
              <a:rPr lang="en-US" dirty="0"/>
              <a:t>GitHub is the most popular remote registry for your remote Git repositories</a:t>
            </a:r>
          </a:p>
          <a:p>
            <a:r>
              <a:rPr lang="en-US" dirty="0"/>
              <a:t>Git is not the only tool that handles version control but it is very popular</a:t>
            </a:r>
          </a:p>
          <a:p>
            <a:r>
              <a:rPr lang="en-US" dirty="0"/>
              <a:t>Git GUI &amp; Git Bash</a:t>
            </a:r>
          </a:p>
        </p:txBody>
      </p:sp>
    </p:spTree>
    <p:extLst>
      <p:ext uri="{BB962C8B-B14F-4D97-AF65-F5344CB8AC3E}">
        <p14:creationId xmlns:p14="http://schemas.microsoft.com/office/powerpoint/2010/main" val="2922504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06CF01-DDC0-412B-B264-8C2BFAEB5512}"/>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Version Control</a:t>
            </a:r>
            <a:br>
              <a:rPr lang="en-US">
                <a:solidFill>
                  <a:schemeClr val="bg1"/>
                </a:solidFill>
              </a:rPr>
            </a:br>
            <a:r>
              <a:rPr lang="en-US">
                <a:solidFill>
                  <a:schemeClr val="bg1"/>
                </a:solidFill>
              </a:rPr>
              <a:t>Branches</a:t>
            </a:r>
          </a:p>
        </p:txBody>
      </p:sp>
      <p:sp>
        <p:nvSpPr>
          <p:cNvPr id="4" name="TextBox 3">
            <a:extLst>
              <a:ext uri="{FF2B5EF4-FFF2-40B4-BE49-F238E27FC236}">
                <a16:creationId xmlns:a16="http://schemas.microsoft.com/office/drawing/2014/main" id="{950D6C59-900D-4A54-B63A-90D991A57B04}"/>
              </a:ext>
            </a:extLst>
          </p:cNvPr>
          <p:cNvSpPr txBox="1"/>
          <p:nvPr/>
        </p:nvSpPr>
        <p:spPr>
          <a:xfrm>
            <a:off x="188106" y="2661896"/>
            <a:ext cx="4195790" cy="4041961"/>
          </a:xfrm>
          <a:prstGeom prst="rect">
            <a:avLst/>
          </a:prstGeom>
        </p:spPr>
        <p:txBody>
          <a:bodyPr vert="horz" lIns="91440" tIns="45720" rIns="91440" bIns="45720" rtlCol="0">
            <a:normAutofit fontScale="85000" lnSpcReduction="20000"/>
          </a:bodyPr>
          <a:lstStyle/>
          <a:p>
            <a:pPr indent="-228600" defTabSz="914400">
              <a:spcBef>
                <a:spcPts val="1000"/>
              </a:spcBef>
              <a:buClr>
                <a:schemeClr val="accent2"/>
              </a:buClr>
              <a:buFont typeface="Arial" panose="020B0604020202020204" pitchFamily="34" charset="0"/>
              <a:buChar char="•"/>
            </a:pPr>
            <a:r>
              <a:rPr lang="en-US" dirty="0">
                <a:solidFill>
                  <a:schemeClr val="bg1"/>
                </a:solidFill>
              </a:rPr>
              <a:t>Branches are used for separate lines of development,  by “branching” we refer to changes off of the main repository’s history</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The master branch is the base copy / history of the file directory system, other branches utilize this copy to work off of / with </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It is common to develop new features and implementations on a branch other than the </a:t>
            </a:r>
            <a:r>
              <a:rPr lang="en-US" i="1" dirty="0">
                <a:solidFill>
                  <a:schemeClr val="bg1"/>
                </a:solidFill>
              </a:rPr>
              <a:t>Master </a:t>
            </a:r>
            <a:r>
              <a:rPr lang="en-US" dirty="0">
                <a:solidFill>
                  <a:schemeClr val="bg1"/>
                </a:solidFill>
              </a:rPr>
              <a:t>branch </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Any changes made in a branch, i.e. “Bug Fix”, other than main branch (Master) will not effect other branches, i.e. “Added new feature” unless that branch (file directory system) is </a:t>
            </a:r>
            <a:r>
              <a:rPr lang="en-US" dirty="0">
                <a:solidFill>
                  <a:srgbClr val="00B050"/>
                </a:solidFill>
              </a:rPr>
              <a:t>merged</a:t>
            </a:r>
            <a:r>
              <a:rPr lang="en-US" dirty="0">
                <a:solidFill>
                  <a:schemeClr val="bg1"/>
                </a:solidFill>
              </a:rPr>
              <a:t> with the base copy of the file system (Master)</a:t>
            </a:r>
          </a:p>
        </p:txBody>
      </p:sp>
      <p:pic>
        <p:nvPicPr>
          <p:cNvPr id="2050" name="Picture 2" descr="https://blog.cpanel.com/wp-content/uploads/2018/05/image2018-2-8_17-46-1.png">
            <a:extLst>
              <a:ext uri="{FF2B5EF4-FFF2-40B4-BE49-F238E27FC236}">
                <a16:creationId xmlns:a16="http://schemas.microsoft.com/office/drawing/2014/main" id="{6456E2A1-70E5-42D5-B063-EFD6601CA87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97763" y="2418765"/>
            <a:ext cx="6250769" cy="1859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9199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D7D44-467A-4CF8-8E4B-A6FD7C390D53}"/>
              </a:ext>
            </a:extLst>
          </p:cNvPr>
          <p:cNvSpPr>
            <a:spLocks noGrp="1"/>
          </p:cNvSpPr>
          <p:nvPr>
            <p:ph type="title"/>
          </p:nvPr>
        </p:nvSpPr>
        <p:spPr/>
        <p:txBody>
          <a:bodyPr>
            <a:normAutofit fontScale="90000"/>
          </a:bodyPr>
          <a:lstStyle/>
          <a:p>
            <a:r>
              <a:rPr lang="en-US" dirty="0"/>
              <a:t>Creating a Repository from the command line </a:t>
            </a:r>
            <a:br>
              <a:rPr lang="en-US" dirty="0"/>
            </a:br>
            <a:r>
              <a:rPr lang="en-US" dirty="0"/>
              <a:t>Way 1</a:t>
            </a:r>
          </a:p>
        </p:txBody>
      </p:sp>
      <p:sp>
        <p:nvSpPr>
          <p:cNvPr id="3" name="Content Placeholder 2">
            <a:extLst>
              <a:ext uri="{FF2B5EF4-FFF2-40B4-BE49-F238E27FC236}">
                <a16:creationId xmlns:a16="http://schemas.microsoft.com/office/drawing/2014/main" id="{339F6438-19BE-4661-9A41-1FBBFE228770}"/>
              </a:ext>
            </a:extLst>
          </p:cNvPr>
          <p:cNvSpPr>
            <a:spLocks noGrp="1"/>
          </p:cNvSpPr>
          <p:nvPr>
            <p:ph idx="1"/>
          </p:nvPr>
        </p:nvSpPr>
        <p:spPr>
          <a:xfrm>
            <a:off x="2231136" y="2638044"/>
            <a:ext cx="7729728" cy="3909060"/>
          </a:xfrm>
        </p:spPr>
        <p:txBody>
          <a:bodyPr>
            <a:normAutofit fontScale="85000" lnSpcReduction="20000"/>
          </a:bodyPr>
          <a:lstStyle/>
          <a:p>
            <a:r>
              <a:rPr lang="en-US" dirty="0"/>
              <a:t>Make repository on </a:t>
            </a:r>
            <a:r>
              <a:rPr lang="en-US" dirty="0" err="1"/>
              <a:t>Github</a:t>
            </a:r>
            <a:endParaRPr lang="en-US" dirty="0"/>
          </a:p>
          <a:p>
            <a:r>
              <a:rPr lang="en-US" dirty="0" err="1"/>
              <a:t>mkdir</a:t>
            </a:r>
            <a:r>
              <a:rPr lang="en-US" dirty="0"/>
              <a:t> </a:t>
            </a:r>
            <a:r>
              <a:rPr lang="en-US" dirty="0" err="1"/>
              <a:t>RepositoryName</a:t>
            </a:r>
            <a:endParaRPr lang="en-US" dirty="0"/>
          </a:p>
          <a:p>
            <a:r>
              <a:rPr lang="en-US" dirty="0"/>
              <a:t>cd </a:t>
            </a:r>
            <a:r>
              <a:rPr lang="en-US" dirty="0" err="1"/>
              <a:t>RepositoryName</a:t>
            </a:r>
            <a:endParaRPr lang="en-US" dirty="0"/>
          </a:p>
          <a:p>
            <a:r>
              <a:rPr lang="en-US" dirty="0"/>
              <a:t>git config --global user.name “</a:t>
            </a:r>
            <a:r>
              <a:rPr lang="en-US" dirty="0" err="1"/>
              <a:t>userName</a:t>
            </a:r>
            <a:r>
              <a:rPr lang="en-US" dirty="0"/>
              <a:t>”</a:t>
            </a:r>
          </a:p>
          <a:p>
            <a:r>
              <a:rPr lang="en-US" dirty="0"/>
              <a:t>git config --global </a:t>
            </a:r>
            <a:r>
              <a:rPr lang="en-US" dirty="0" err="1"/>
              <a:t>user.email</a:t>
            </a:r>
            <a:r>
              <a:rPr lang="en-US" dirty="0"/>
              <a:t> “</a:t>
            </a:r>
            <a:r>
              <a:rPr lang="en-US" dirty="0" err="1"/>
              <a:t>userEmail</a:t>
            </a:r>
            <a:r>
              <a:rPr lang="en-US" dirty="0"/>
              <a:t>”</a:t>
            </a:r>
          </a:p>
          <a:p>
            <a:r>
              <a:rPr lang="en-US" dirty="0"/>
              <a:t>git </a:t>
            </a:r>
            <a:r>
              <a:rPr lang="en-US" dirty="0" err="1"/>
              <a:t>init</a:t>
            </a:r>
            <a:r>
              <a:rPr lang="en-US" dirty="0"/>
              <a:t>  </a:t>
            </a:r>
            <a:r>
              <a:rPr lang="en-US" dirty="0">
                <a:highlight>
                  <a:srgbClr val="FFFF00"/>
                </a:highlight>
              </a:rPr>
              <a:t>// initialize the folder to be a git repository</a:t>
            </a:r>
          </a:p>
          <a:p>
            <a:r>
              <a:rPr lang="en-US" dirty="0"/>
              <a:t>git remote add </a:t>
            </a:r>
            <a:r>
              <a:rPr lang="en-US" b="1" dirty="0">
                <a:solidFill>
                  <a:srgbClr val="00B050"/>
                </a:solidFill>
              </a:rPr>
              <a:t>origin</a:t>
            </a:r>
            <a:r>
              <a:rPr lang="en-US" dirty="0"/>
              <a:t> https://github.com/UserName/RepositoryName.git</a:t>
            </a:r>
          </a:p>
          <a:p>
            <a:r>
              <a:rPr lang="en-US" dirty="0"/>
              <a:t>"</a:t>
            </a:r>
            <a:r>
              <a:rPr lang="en-US" b="1" dirty="0">
                <a:solidFill>
                  <a:srgbClr val="00B050"/>
                </a:solidFill>
              </a:rPr>
              <a:t>origin</a:t>
            </a:r>
            <a:r>
              <a:rPr lang="en-US" dirty="0"/>
              <a:t>" is a shorthand name for the remote repository that a project was originally cloned from. </a:t>
            </a:r>
            <a:endParaRPr lang="en-US" dirty="0">
              <a:highlight>
                <a:srgbClr val="FFFF00"/>
              </a:highlight>
            </a:endParaRPr>
          </a:p>
          <a:p>
            <a:r>
              <a:rPr lang="en-US" dirty="0">
                <a:highlight>
                  <a:srgbClr val="FFFF00"/>
                </a:highlight>
              </a:rPr>
              <a:t>echo "# </a:t>
            </a:r>
            <a:r>
              <a:rPr lang="en-US" dirty="0" err="1">
                <a:highlight>
                  <a:srgbClr val="FFFF00"/>
                </a:highlight>
              </a:rPr>
              <a:t>GitPresentationRepo</a:t>
            </a:r>
            <a:r>
              <a:rPr lang="en-US" dirty="0">
                <a:highlight>
                  <a:srgbClr val="FFFF00"/>
                </a:highlight>
              </a:rPr>
              <a:t>" &gt;&gt; README.md</a:t>
            </a:r>
          </a:p>
          <a:p>
            <a:r>
              <a:rPr lang="en-US" dirty="0"/>
              <a:t>git add README.md</a:t>
            </a:r>
          </a:p>
          <a:p>
            <a:r>
              <a:rPr lang="en-US" dirty="0"/>
              <a:t>git commit -m "first commit" </a:t>
            </a:r>
          </a:p>
          <a:p>
            <a:r>
              <a:rPr lang="en-US" dirty="0"/>
              <a:t>git push -u origin </a:t>
            </a:r>
            <a:r>
              <a:rPr lang="en-US" dirty="0">
                <a:solidFill>
                  <a:srgbClr val="00B050"/>
                </a:solidFill>
              </a:rPr>
              <a:t>master</a:t>
            </a:r>
          </a:p>
          <a:p>
            <a:endParaRPr lang="en-US" dirty="0"/>
          </a:p>
        </p:txBody>
      </p:sp>
    </p:spTree>
    <p:extLst>
      <p:ext uri="{BB962C8B-B14F-4D97-AF65-F5344CB8AC3E}">
        <p14:creationId xmlns:p14="http://schemas.microsoft.com/office/powerpoint/2010/main" val="752944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D7D44-467A-4CF8-8E4B-A6FD7C390D53}"/>
              </a:ext>
            </a:extLst>
          </p:cNvPr>
          <p:cNvSpPr>
            <a:spLocks noGrp="1"/>
          </p:cNvSpPr>
          <p:nvPr>
            <p:ph type="title"/>
          </p:nvPr>
        </p:nvSpPr>
        <p:spPr/>
        <p:txBody>
          <a:bodyPr>
            <a:normAutofit fontScale="90000"/>
          </a:bodyPr>
          <a:lstStyle/>
          <a:p>
            <a:r>
              <a:rPr lang="en-US" dirty="0"/>
              <a:t>Creating a Repository from the command line </a:t>
            </a:r>
            <a:br>
              <a:rPr lang="en-US" dirty="0"/>
            </a:br>
            <a:r>
              <a:rPr lang="en-US" dirty="0"/>
              <a:t>Way 2</a:t>
            </a:r>
          </a:p>
        </p:txBody>
      </p:sp>
      <p:sp>
        <p:nvSpPr>
          <p:cNvPr id="3" name="Content Placeholder 2">
            <a:extLst>
              <a:ext uri="{FF2B5EF4-FFF2-40B4-BE49-F238E27FC236}">
                <a16:creationId xmlns:a16="http://schemas.microsoft.com/office/drawing/2014/main" id="{339F6438-19BE-4661-9A41-1FBBFE228770}"/>
              </a:ext>
            </a:extLst>
          </p:cNvPr>
          <p:cNvSpPr>
            <a:spLocks noGrp="1"/>
          </p:cNvSpPr>
          <p:nvPr>
            <p:ph idx="1"/>
          </p:nvPr>
        </p:nvSpPr>
        <p:spPr>
          <a:xfrm>
            <a:off x="2231136" y="2638044"/>
            <a:ext cx="7729728" cy="3527625"/>
          </a:xfrm>
        </p:spPr>
        <p:txBody>
          <a:bodyPr>
            <a:normAutofit fontScale="77500" lnSpcReduction="20000"/>
          </a:bodyPr>
          <a:lstStyle/>
          <a:p>
            <a:r>
              <a:rPr lang="en-US" dirty="0"/>
              <a:t>Make a git repository online</a:t>
            </a:r>
          </a:p>
          <a:p>
            <a:r>
              <a:rPr lang="en-US" dirty="0"/>
              <a:t>Open terminal an change directory until you found the directory where you will want this repository to live</a:t>
            </a:r>
          </a:p>
          <a:p>
            <a:r>
              <a:rPr lang="en-US" dirty="0"/>
              <a:t>git config --global user.name “</a:t>
            </a:r>
            <a:r>
              <a:rPr lang="en-US" dirty="0" err="1"/>
              <a:t>userName</a:t>
            </a:r>
            <a:r>
              <a:rPr lang="en-US" dirty="0"/>
              <a:t>"</a:t>
            </a:r>
          </a:p>
          <a:p>
            <a:r>
              <a:rPr lang="en-US" dirty="0"/>
              <a:t>git config --global </a:t>
            </a:r>
            <a:r>
              <a:rPr lang="en-US" dirty="0" err="1"/>
              <a:t>user.email</a:t>
            </a:r>
            <a:r>
              <a:rPr lang="en-US" dirty="0"/>
              <a:t> “</a:t>
            </a:r>
            <a:r>
              <a:rPr lang="en-US" dirty="0" err="1"/>
              <a:t>userEmail</a:t>
            </a:r>
            <a:r>
              <a:rPr lang="en-US" dirty="0"/>
              <a:t>”</a:t>
            </a:r>
          </a:p>
          <a:p>
            <a:r>
              <a:rPr lang="en-US" dirty="0">
                <a:highlight>
                  <a:srgbClr val="00FF00"/>
                </a:highlight>
              </a:rPr>
              <a:t>“git </a:t>
            </a:r>
            <a:r>
              <a:rPr lang="en-US" b="1" dirty="0">
                <a:highlight>
                  <a:srgbClr val="00FF00"/>
                </a:highlight>
              </a:rPr>
              <a:t>clone</a:t>
            </a:r>
            <a:r>
              <a:rPr lang="en-US" dirty="0">
                <a:highlight>
                  <a:srgbClr val="00FF00"/>
                </a:highlight>
              </a:rPr>
              <a:t> &lt;link to repository&gt;”</a:t>
            </a:r>
          </a:p>
          <a:p>
            <a:r>
              <a:rPr lang="en-US" b="1" dirty="0">
                <a:solidFill>
                  <a:srgbClr val="00B050"/>
                </a:solidFill>
              </a:rPr>
              <a:t>Clone</a:t>
            </a:r>
            <a:r>
              <a:rPr lang="en-US" dirty="0"/>
              <a:t> is used to target an existing repository and make a copy of it on your local computer</a:t>
            </a:r>
          </a:p>
          <a:p>
            <a:r>
              <a:rPr lang="en-US" dirty="0">
                <a:highlight>
                  <a:srgbClr val="FF0000"/>
                </a:highlight>
              </a:rPr>
              <a:t>git remote add origin https://github.com/UserName/RepositoryName.git - done for us b/c </a:t>
            </a:r>
            <a:r>
              <a:rPr lang="en-US" b="1" dirty="0">
                <a:highlight>
                  <a:srgbClr val="FF0000"/>
                </a:highlight>
              </a:rPr>
              <a:t>clone</a:t>
            </a:r>
            <a:endParaRPr lang="en-US" dirty="0">
              <a:highlight>
                <a:srgbClr val="00FF00"/>
              </a:highlight>
            </a:endParaRPr>
          </a:p>
          <a:p>
            <a:r>
              <a:rPr lang="en-US" dirty="0">
                <a:highlight>
                  <a:srgbClr val="00FF00"/>
                </a:highlight>
              </a:rPr>
              <a:t>echo "# </a:t>
            </a:r>
            <a:r>
              <a:rPr lang="en-US" dirty="0" err="1">
                <a:highlight>
                  <a:srgbClr val="00FF00"/>
                </a:highlight>
              </a:rPr>
              <a:t>GitPresentationRepo</a:t>
            </a:r>
            <a:r>
              <a:rPr lang="en-US" dirty="0">
                <a:highlight>
                  <a:srgbClr val="00FF00"/>
                </a:highlight>
              </a:rPr>
              <a:t>" &gt;&gt; README.md</a:t>
            </a:r>
          </a:p>
          <a:p>
            <a:r>
              <a:rPr lang="en-US" dirty="0">
                <a:highlight>
                  <a:srgbClr val="00FF00"/>
                </a:highlight>
              </a:rPr>
              <a:t>git add README.md</a:t>
            </a:r>
          </a:p>
          <a:p>
            <a:r>
              <a:rPr lang="en-US" dirty="0">
                <a:highlight>
                  <a:srgbClr val="00FF00"/>
                </a:highlight>
              </a:rPr>
              <a:t>git commit -m "first commit"</a:t>
            </a:r>
          </a:p>
          <a:p>
            <a:r>
              <a:rPr lang="en-US" dirty="0">
                <a:highlight>
                  <a:srgbClr val="00FF00"/>
                </a:highlight>
              </a:rPr>
              <a:t>git push -u origin master</a:t>
            </a:r>
          </a:p>
          <a:p>
            <a:endParaRPr lang="en-US" dirty="0">
              <a:highlight>
                <a:srgbClr val="00FF00"/>
              </a:highlight>
            </a:endParaRPr>
          </a:p>
          <a:p>
            <a:endParaRPr lang="en-US" dirty="0"/>
          </a:p>
        </p:txBody>
      </p:sp>
    </p:spTree>
    <p:extLst>
      <p:ext uri="{BB962C8B-B14F-4D97-AF65-F5344CB8AC3E}">
        <p14:creationId xmlns:p14="http://schemas.microsoft.com/office/powerpoint/2010/main" val="1109781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99E0F-F242-46E6-9F2A-389C3398200E}"/>
              </a:ext>
            </a:extLst>
          </p:cNvPr>
          <p:cNvSpPr>
            <a:spLocks noGrp="1"/>
          </p:cNvSpPr>
          <p:nvPr>
            <p:ph type="title"/>
          </p:nvPr>
        </p:nvSpPr>
        <p:spPr/>
        <p:txBody>
          <a:bodyPr/>
          <a:lstStyle/>
          <a:p>
            <a:r>
              <a:rPr lang="en-US" dirty="0"/>
              <a:t>Forking</a:t>
            </a:r>
          </a:p>
        </p:txBody>
      </p:sp>
      <p:sp>
        <p:nvSpPr>
          <p:cNvPr id="3" name="Content Placeholder 2">
            <a:extLst>
              <a:ext uri="{FF2B5EF4-FFF2-40B4-BE49-F238E27FC236}">
                <a16:creationId xmlns:a16="http://schemas.microsoft.com/office/drawing/2014/main" id="{0D2B9D54-5005-465D-BA8C-D95AB9B4D0F8}"/>
              </a:ext>
            </a:extLst>
          </p:cNvPr>
          <p:cNvSpPr>
            <a:spLocks noGrp="1"/>
          </p:cNvSpPr>
          <p:nvPr>
            <p:ph idx="1"/>
          </p:nvPr>
        </p:nvSpPr>
        <p:spPr>
          <a:xfrm>
            <a:off x="2231136" y="2638044"/>
            <a:ext cx="7729728" cy="3101983"/>
          </a:xfrm>
        </p:spPr>
        <p:txBody>
          <a:bodyPr/>
          <a:lstStyle/>
          <a:p>
            <a:r>
              <a:rPr lang="en-US" dirty="0"/>
              <a:t>A </a:t>
            </a:r>
            <a:r>
              <a:rPr lang="en-US" b="1" dirty="0">
                <a:solidFill>
                  <a:srgbClr val="00B050"/>
                </a:solidFill>
              </a:rPr>
              <a:t>fork</a:t>
            </a:r>
            <a:r>
              <a:rPr lang="en-US" dirty="0"/>
              <a:t> is a copy of a repository. </a:t>
            </a:r>
          </a:p>
          <a:p>
            <a:r>
              <a:rPr lang="en-US" dirty="0"/>
              <a:t>Forks are used to either propose changes to someone else's project or to use someone else's project as a starting point for your own idea.</a:t>
            </a:r>
          </a:p>
          <a:p>
            <a:r>
              <a:rPr lang="en-US" b="1" dirty="0"/>
              <a:t>Forking</a:t>
            </a:r>
            <a:r>
              <a:rPr lang="en-US" dirty="0"/>
              <a:t> a repository allows you to freely experiment with changes without affecting the original project. </a:t>
            </a:r>
          </a:p>
        </p:txBody>
      </p:sp>
    </p:spTree>
    <p:extLst>
      <p:ext uri="{BB962C8B-B14F-4D97-AF65-F5344CB8AC3E}">
        <p14:creationId xmlns:p14="http://schemas.microsoft.com/office/powerpoint/2010/main" val="1030361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831F-0142-44E9-8215-E873EEB17DAE}"/>
              </a:ext>
            </a:extLst>
          </p:cNvPr>
          <p:cNvSpPr>
            <a:spLocks noGrp="1"/>
          </p:cNvSpPr>
          <p:nvPr>
            <p:ph type="title"/>
          </p:nvPr>
        </p:nvSpPr>
        <p:spPr/>
        <p:txBody>
          <a:bodyPr/>
          <a:lstStyle/>
          <a:p>
            <a:r>
              <a:rPr lang="en-US" dirty="0"/>
              <a:t>Forking </a:t>
            </a:r>
            <a:br>
              <a:rPr lang="en-US" dirty="0"/>
            </a:br>
            <a:r>
              <a:rPr lang="en-US" dirty="0"/>
              <a:t>Way 1</a:t>
            </a:r>
          </a:p>
        </p:txBody>
      </p:sp>
      <p:sp>
        <p:nvSpPr>
          <p:cNvPr id="3" name="Content Placeholder 2">
            <a:extLst>
              <a:ext uri="{FF2B5EF4-FFF2-40B4-BE49-F238E27FC236}">
                <a16:creationId xmlns:a16="http://schemas.microsoft.com/office/drawing/2014/main" id="{04411483-E5E8-4B92-B024-5E34BCA789A1}"/>
              </a:ext>
            </a:extLst>
          </p:cNvPr>
          <p:cNvSpPr>
            <a:spLocks noGrp="1"/>
          </p:cNvSpPr>
          <p:nvPr>
            <p:ph idx="1"/>
          </p:nvPr>
        </p:nvSpPr>
        <p:spPr/>
        <p:txBody>
          <a:bodyPr/>
          <a:lstStyle/>
          <a:p>
            <a:pPr marL="0" indent="0">
              <a:buNone/>
            </a:pPr>
            <a:r>
              <a:rPr lang="en-US" b="1" dirty="0"/>
              <a:t>Scenario:</a:t>
            </a:r>
          </a:p>
          <a:p>
            <a:r>
              <a:rPr lang="en-US" dirty="0"/>
              <a:t>Original Code produced by someone else</a:t>
            </a:r>
          </a:p>
          <a:p>
            <a:r>
              <a:rPr lang="en-US" dirty="0"/>
              <a:t>Caroline and Sarah wanting to make their own version </a:t>
            </a:r>
          </a:p>
        </p:txBody>
      </p:sp>
    </p:spTree>
    <p:extLst>
      <p:ext uri="{BB962C8B-B14F-4D97-AF65-F5344CB8AC3E}">
        <p14:creationId xmlns:p14="http://schemas.microsoft.com/office/powerpoint/2010/main" val="958856287"/>
      </p:ext>
    </p:extLst>
  </p:cSld>
  <p:clrMapOvr>
    <a:masterClrMapping/>
  </p:clrMapOvr>
  <p:transition spd="slow">
    <p:wipe/>
  </p:transition>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3861</TotalTime>
  <Words>2229</Words>
  <Application>Microsoft Office PowerPoint</Application>
  <PresentationFormat>Widescreen</PresentationFormat>
  <Paragraphs>227</Paragraphs>
  <Slides>39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Gill Sans MT</vt:lpstr>
      <vt:lpstr>Parcel</vt:lpstr>
      <vt:lpstr>Version Control</vt:lpstr>
      <vt:lpstr>Overview</vt:lpstr>
      <vt:lpstr>What is Version control? </vt:lpstr>
      <vt:lpstr>How would you version control?</vt:lpstr>
      <vt:lpstr>Version Control Branches</vt:lpstr>
      <vt:lpstr>Creating a Repository from the command line  Way 1</vt:lpstr>
      <vt:lpstr>Creating a Repository from the command line  Way 2</vt:lpstr>
      <vt:lpstr>Forking</vt:lpstr>
      <vt:lpstr>Forking  Way 1</vt:lpstr>
      <vt:lpstr>Forking</vt:lpstr>
      <vt:lpstr>Forking  Way 1</vt:lpstr>
      <vt:lpstr>Forking  Way 1</vt:lpstr>
      <vt:lpstr>Forking  Way 1</vt:lpstr>
      <vt:lpstr>Forking  Way 1</vt:lpstr>
      <vt:lpstr>Forking  Way 1</vt:lpstr>
      <vt:lpstr>Forking  Way 1</vt:lpstr>
      <vt:lpstr>Forking  Way 1</vt:lpstr>
      <vt:lpstr>Forking  Way 1</vt:lpstr>
      <vt:lpstr>Downfall of Forking Way 1 </vt:lpstr>
      <vt:lpstr>Forking  Way 2</vt:lpstr>
      <vt:lpstr>Forking  Way 2</vt:lpstr>
      <vt:lpstr>Forking  Way 2</vt:lpstr>
      <vt:lpstr>Forking  Way 2</vt:lpstr>
      <vt:lpstr>Forking  Way 2</vt:lpstr>
      <vt:lpstr>Forking  Question</vt:lpstr>
      <vt:lpstr>Forking</vt:lpstr>
      <vt:lpstr>Downloading the Repository</vt:lpstr>
      <vt:lpstr>Configuring Your Remote to Point Upstream to the Main/Original Repository</vt:lpstr>
      <vt:lpstr>Syncing your Fork with the Main Repository</vt:lpstr>
      <vt:lpstr>Starting a Task on the Project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Version Control</dc:title>
  <dc:creator>Matthew Hess</dc:creator>
  <cp:lastModifiedBy>Matthew Hess</cp:lastModifiedBy>
  <cp:revision>58</cp:revision>
  <dcterms:created xsi:type="dcterms:W3CDTF">2019-02-15T04:10:14Z</dcterms:created>
  <dcterms:modified xsi:type="dcterms:W3CDTF">2019-03-01T00:43:26Z</dcterms:modified>
</cp:coreProperties>
</file>